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8" r:id="rId5"/>
    <p:sldId id="280" r:id="rId6"/>
    <p:sldId id="286" r:id="rId7"/>
    <p:sldId id="339" r:id="rId8"/>
    <p:sldId id="340" r:id="rId9"/>
    <p:sldId id="343" r:id="rId10"/>
    <p:sldId id="338" r:id="rId11"/>
    <p:sldId id="341" r:id="rId12"/>
    <p:sldId id="342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80B674-D356-43CC-9E04-8DEC9634DB3D}">
          <p14:sldIdLst>
            <p14:sldId id="278"/>
            <p14:sldId id="280"/>
            <p14:sldId id="286"/>
            <p14:sldId id="339"/>
            <p14:sldId id="340"/>
            <p14:sldId id="343"/>
            <p14:sldId id="338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457"/>
    <a:srgbClr val="245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Rhodarmer" userId="1286dcfd-0cbc-4663-b214-d281bd01ef8e" providerId="ADAL" clId="{6C1C7A0B-6245-4204-BC14-71C47D86785A}"/>
    <pc:docChg chg="undo custSel addSld delSld modSld sldOrd modMainMaster">
      <pc:chgData name="Brent Rhodarmer" userId="1286dcfd-0cbc-4663-b214-d281bd01ef8e" providerId="ADAL" clId="{6C1C7A0B-6245-4204-BC14-71C47D86785A}" dt="2019-05-03T05:34:38.930" v="237" actId="2696"/>
      <pc:docMkLst>
        <pc:docMk/>
      </pc:docMkLst>
      <pc:sldChg chg="modSp">
        <pc:chgData name="Brent Rhodarmer" userId="1286dcfd-0cbc-4663-b214-d281bd01ef8e" providerId="ADAL" clId="{6C1C7A0B-6245-4204-BC14-71C47D86785A}" dt="2019-05-03T05:07:41.745" v="119" actId="20577"/>
        <pc:sldMkLst>
          <pc:docMk/>
          <pc:sldMk cId="1640273939" sldId="257"/>
        </pc:sldMkLst>
        <pc:spChg chg="mod">
          <ac:chgData name="Brent Rhodarmer" userId="1286dcfd-0cbc-4663-b214-d281bd01ef8e" providerId="ADAL" clId="{6C1C7A0B-6245-4204-BC14-71C47D86785A}" dt="2019-05-03T05:07:41.745" v="119" actId="20577"/>
          <ac:spMkLst>
            <pc:docMk/>
            <pc:sldMk cId="1640273939" sldId="257"/>
            <ac:spMk id="2" creationId="{45C3C3D3-628D-47B9-AA13-88A73EF6166A}"/>
          </ac:spMkLst>
        </pc:spChg>
        <pc:spChg chg="mod">
          <ac:chgData name="Brent Rhodarmer" userId="1286dcfd-0cbc-4663-b214-d281bd01ef8e" providerId="ADAL" clId="{6C1C7A0B-6245-4204-BC14-71C47D86785A}" dt="2019-05-03T05:06:34.689" v="97" actId="255"/>
          <ac:spMkLst>
            <pc:docMk/>
            <pc:sldMk cId="1640273939" sldId="257"/>
            <ac:spMk id="3" creationId="{84CD7BA6-9CC1-4A29-8BF4-3969F69C6EC9}"/>
          </ac:spMkLst>
        </pc:spChg>
      </pc:sldChg>
      <pc:sldChg chg="addSp add">
        <pc:chgData name="Brent Rhodarmer" userId="1286dcfd-0cbc-4663-b214-d281bd01ef8e" providerId="ADAL" clId="{6C1C7A0B-6245-4204-BC14-71C47D86785A}" dt="2019-05-03T05:22:33.428" v="147"/>
        <pc:sldMkLst>
          <pc:docMk/>
          <pc:sldMk cId="3754462142" sldId="258"/>
        </pc:sldMkLst>
        <pc:spChg chg="add">
          <ac:chgData name="Brent Rhodarmer" userId="1286dcfd-0cbc-4663-b214-d281bd01ef8e" providerId="ADAL" clId="{6C1C7A0B-6245-4204-BC14-71C47D86785A}" dt="2019-05-03T05:22:33.428" v="147"/>
          <ac:spMkLst>
            <pc:docMk/>
            <pc:sldMk cId="3754462142" sldId="258"/>
            <ac:spMk id="2" creationId="{61F19445-8216-49F3-B48B-CD9A831FADFF}"/>
          </ac:spMkLst>
        </pc:spChg>
        <pc:spChg chg="add">
          <ac:chgData name="Brent Rhodarmer" userId="1286dcfd-0cbc-4663-b214-d281bd01ef8e" providerId="ADAL" clId="{6C1C7A0B-6245-4204-BC14-71C47D86785A}" dt="2019-05-03T05:22:33.428" v="147"/>
          <ac:spMkLst>
            <pc:docMk/>
            <pc:sldMk cId="3754462142" sldId="258"/>
            <ac:spMk id="3" creationId="{4C091D2D-1AAA-474E-BE51-AEFF07D7BD8B}"/>
          </ac:spMkLst>
        </pc:spChg>
        <pc:spChg chg="add">
          <ac:chgData name="Brent Rhodarmer" userId="1286dcfd-0cbc-4663-b214-d281bd01ef8e" providerId="ADAL" clId="{6C1C7A0B-6245-4204-BC14-71C47D86785A}" dt="2019-05-03T05:22:33.428" v="147"/>
          <ac:spMkLst>
            <pc:docMk/>
            <pc:sldMk cId="3754462142" sldId="258"/>
            <ac:spMk id="4" creationId="{C71D944D-EA73-49F0-8964-ABFA1B3DBB3E}"/>
          </ac:spMkLst>
        </pc:spChg>
      </pc:sldChg>
      <pc:sldChg chg="addSp delSp add">
        <pc:chgData name="Brent Rhodarmer" userId="1286dcfd-0cbc-4663-b214-d281bd01ef8e" providerId="ADAL" clId="{6C1C7A0B-6245-4204-BC14-71C47D86785A}" dt="2019-05-03T05:23:15.866" v="160"/>
        <pc:sldMkLst>
          <pc:docMk/>
          <pc:sldMk cId="1864591753" sldId="259"/>
        </pc:sldMkLst>
        <pc:spChg chg="add del">
          <ac:chgData name="Brent Rhodarmer" userId="1286dcfd-0cbc-4663-b214-d281bd01ef8e" providerId="ADAL" clId="{6C1C7A0B-6245-4204-BC14-71C47D86785A}" dt="2019-05-03T05:22:41.755" v="150"/>
          <ac:spMkLst>
            <pc:docMk/>
            <pc:sldMk cId="1864591753" sldId="259"/>
            <ac:spMk id="2" creationId="{05A18B96-64B1-4FD3-B246-4EBC3E639CFB}"/>
          </ac:spMkLst>
        </pc:spChg>
        <pc:spChg chg="add del">
          <ac:chgData name="Brent Rhodarmer" userId="1286dcfd-0cbc-4663-b214-d281bd01ef8e" providerId="ADAL" clId="{6C1C7A0B-6245-4204-BC14-71C47D86785A}" dt="2019-05-03T05:22:41.755" v="150"/>
          <ac:spMkLst>
            <pc:docMk/>
            <pc:sldMk cId="1864591753" sldId="259"/>
            <ac:spMk id="3" creationId="{2C748F02-1D2B-48D8-A3E6-C7BDFC56F8A2}"/>
          </ac:spMkLst>
        </pc:spChg>
        <pc:spChg chg="add del">
          <ac:chgData name="Brent Rhodarmer" userId="1286dcfd-0cbc-4663-b214-d281bd01ef8e" providerId="ADAL" clId="{6C1C7A0B-6245-4204-BC14-71C47D86785A}" dt="2019-05-03T05:22:41.755" v="150"/>
          <ac:spMkLst>
            <pc:docMk/>
            <pc:sldMk cId="1864591753" sldId="259"/>
            <ac:spMk id="4" creationId="{8CC154D9-4AFE-4B0C-A281-8EAC73EEF00A}"/>
          </ac:spMkLst>
        </pc:spChg>
        <pc:spChg chg="add">
          <ac:chgData name="Brent Rhodarmer" userId="1286dcfd-0cbc-4663-b214-d281bd01ef8e" providerId="ADAL" clId="{6C1C7A0B-6245-4204-BC14-71C47D86785A}" dt="2019-05-03T05:23:15.866" v="160"/>
          <ac:spMkLst>
            <pc:docMk/>
            <pc:sldMk cId="1864591753" sldId="259"/>
            <ac:spMk id="5" creationId="{BFB22CCD-6EB6-4679-8417-11B693826F3C}"/>
          </ac:spMkLst>
        </pc:spChg>
        <pc:spChg chg="add">
          <ac:chgData name="Brent Rhodarmer" userId="1286dcfd-0cbc-4663-b214-d281bd01ef8e" providerId="ADAL" clId="{6C1C7A0B-6245-4204-BC14-71C47D86785A}" dt="2019-05-03T05:23:15.866" v="160"/>
          <ac:spMkLst>
            <pc:docMk/>
            <pc:sldMk cId="1864591753" sldId="259"/>
            <ac:spMk id="6" creationId="{2E8B409A-733D-4D7F-866F-197322E12259}"/>
          </ac:spMkLst>
        </pc:spChg>
        <pc:spChg chg="add">
          <ac:chgData name="Brent Rhodarmer" userId="1286dcfd-0cbc-4663-b214-d281bd01ef8e" providerId="ADAL" clId="{6C1C7A0B-6245-4204-BC14-71C47D86785A}" dt="2019-05-03T05:23:15.866" v="160"/>
          <ac:spMkLst>
            <pc:docMk/>
            <pc:sldMk cId="1864591753" sldId="259"/>
            <ac:spMk id="7" creationId="{2AC18428-3478-41CD-90A8-DBAA28EB3A72}"/>
          </ac:spMkLst>
        </pc:spChg>
      </pc:sldChg>
      <pc:sldChg chg="addSp add">
        <pc:chgData name="Brent Rhodarmer" userId="1286dcfd-0cbc-4663-b214-d281bd01ef8e" providerId="ADAL" clId="{6C1C7A0B-6245-4204-BC14-71C47D86785A}" dt="2019-05-03T05:23:33.912" v="161"/>
        <pc:sldMkLst>
          <pc:docMk/>
          <pc:sldMk cId="989330987" sldId="260"/>
        </pc:sldMkLst>
        <pc:spChg chg="add">
          <ac:chgData name="Brent Rhodarmer" userId="1286dcfd-0cbc-4663-b214-d281bd01ef8e" providerId="ADAL" clId="{6C1C7A0B-6245-4204-BC14-71C47D86785A}" dt="2019-05-03T05:23:33.912" v="161"/>
          <ac:spMkLst>
            <pc:docMk/>
            <pc:sldMk cId="989330987" sldId="260"/>
            <ac:spMk id="2" creationId="{0F146FF8-65E3-4180-8E58-03671B6AB680}"/>
          </ac:spMkLst>
        </pc:spChg>
        <pc:spChg chg="add">
          <ac:chgData name="Brent Rhodarmer" userId="1286dcfd-0cbc-4663-b214-d281bd01ef8e" providerId="ADAL" clId="{6C1C7A0B-6245-4204-BC14-71C47D86785A}" dt="2019-05-03T05:23:33.912" v="161"/>
          <ac:spMkLst>
            <pc:docMk/>
            <pc:sldMk cId="989330987" sldId="260"/>
            <ac:spMk id="3" creationId="{AA46A42D-497C-4CAC-8217-E05B5FD5CF28}"/>
          </ac:spMkLst>
        </pc:spChg>
        <pc:spChg chg="add">
          <ac:chgData name="Brent Rhodarmer" userId="1286dcfd-0cbc-4663-b214-d281bd01ef8e" providerId="ADAL" clId="{6C1C7A0B-6245-4204-BC14-71C47D86785A}" dt="2019-05-03T05:23:33.912" v="161"/>
          <ac:spMkLst>
            <pc:docMk/>
            <pc:sldMk cId="989330987" sldId="260"/>
            <ac:spMk id="4" creationId="{8ED3D8EA-CBBB-4F78-B16E-EB5E19670212}"/>
          </ac:spMkLst>
        </pc:spChg>
      </pc:sldChg>
      <pc:sldChg chg="addSp add">
        <pc:chgData name="Brent Rhodarmer" userId="1286dcfd-0cbc-4663-b214-d281bd01ef8e" providerId="ADAL" clId="{6C1C7A0B-6245-4204-BC14-71C47D86785A}" dt="2019-05-03T05:23:44.957" v="162"/>
        <pc:sldMkLst>
          <pc:docMk/>
          <pc:sldMk cId="2193800743" sldId="261"/>
        </pc:sldMkLst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2" creationId="{AB7C7B52-0E22-4445-A6C9-FE2557724EE9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3" creationId="{A7A270DC-DE5A-49D2-8743-360327D4F11A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4" creationId="{00250AE4-4CE8-417E-B5D4-7F0C3AC63E49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5" creationId="{E794DAFF-43A4-4602-92D4-919A6085CF8C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6" creationId="{BB2639F6-9C5B-4461-9F60-73FCF7D7248E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7" creationId="{779F7E54-1033-4A49-BC5F-B36537D894F9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8" creationId="{B8045312-23B9-4E99-A13C-FD0D20EBC66B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9" creationId="{7ADCEC62-EAF6-449D-A979-C57038C6C2C3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0" creationId="{3D460986-4179-427E-AA8E-ADA6ADEF9E72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1" creationId="{F22661E8-1A25-4088-AB96-8DE23BA7F64E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2" creationId="{68233377-0D44-462A-BF2A-5A8D926D1197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3" creationId="{EE83CE58-12CE-4DDA-8791-0F84EF0DD2E8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4" creationId="{6ED8C677-217B-49FE-A942-CE96A829B013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5" creationId="{5EA7BA7A-AEA8-4E9A-8F29-D60D4512838C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6" creationId="{3F1702E1-F192-4DC6-A3EC-075EBA2D1BB3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7" creationId="{4165BBC1-C5E4-4154-94A0-B9CD2431D6F1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8" creationId="{895E5FA5-9D1B-49F1-AC5B-B54011C92138}"/>
          </ac:spMkLst>
        </pc:spChg>
        <pc:spChg chg="add">
          <ac:chgData name="Brent Rhodarmer" userId="1286dcfd-0cbc-4663-b214-d281bd01ef8e" providerId="ADAL" clId="{6C1C7A0B-6245-4204-BC14-71C47D86785A}" dt="2019-05-03T05:23:44.957" v="162"/>
          <ac:spMkLst>
            <pc:docMk/>
            <pc:sldMk cId="2193800743" sldId="261"/>
            <ac:spMk id="19" creationId="{2F346054-AB81-4D24-8CF0-AB3A08179B12}"/>
          </ac:spMkLst>
        </pc:spChg>
      </pc:sldChg>
      <pc:sldChg chg="addSp add">
        <pc:chgData name="Brent Rhodarmer" userId="1286dcfd-0cbc-4663-b214-d281bd01ef8e" providerId="ADAL" clId="{6C1C7A0B-6245-4204-BC14-71C47D86785A}" dt="2019-05-03T05:23:54.910" v="163"/>
        <pc:sldMkLst>
          <pc:docMk/>
          <pc:sldMk cId="3993872713" sldId="262"/>
        </pc:sldMkLst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2" creationId="{83231A27-B940-42D0-9F8A-22F13BB9B126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3" creationId="{16FA5BF8-F7C3-417B-B4FF-E53BD9308934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4" creationId="{B8B789FB-2D5D-4275-BE02-C7F8BC75C224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5" creationId="{9ABB1400-C868-482F-B7A2-FDB7C7EAEA92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6" creationId="{EE1EF0A6-E966-401A-905D-FB48D5FD5B78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7" creationId="{CA635802-1AED-4EE8-A272-ABD57ECE9F47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8" creationId="{D366F711-1BB9-4F88-9112-5D1904FF1382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9" creationId="{00A2B438-0878-4068-B0C9-4292E353A4BB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0" creationId="{AA56AEEA-6098-4AEC-AA87-D2E4F6680DB6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1" creationId="{9DECDCCD-1426-49AA-9F58-E039A9FFADD5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2" creationId="{F12F0759-AA6A-41CF-AECA-5D6636E6F763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3" creationId="{83129092-D761-4C54-861B-82B921D785F0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4" creationId="{4D0B981D-2099-407E-834D-2B46C99A77AF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5" creationId="{0ED428BC-F7FC-4C1E-BAA3-7A66CCE9789F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6" creationId="{D586A07E-AD26-4166-96F6-F2F11D814E73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7" creationId="{D8AD9256-8979-43CD-9029-6F5DDE021674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8" creationId="{E8041F0E-7349-4B9B-8C83-C0D415B3495A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19" creationId="{FEFC0B41-6237-41DE-BD0C-B44CE57C71B3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20" creationId="{8557F35D-EC63-4F1A-98D4-CE9EBC0BA26C}"/>
          </ac:spMkLst>
        </pc:spChg>
        <pc:spChg chg="add">
          <ac:chgData name="Brent Rhodarmer" userId="1286dcfd-0cbc-4663-b214-d281bd01ef8e" providerId="ADAL" clId="{6C1C7A0B-6245-4204-BC14-71C47D86785A}" dt="2019-05-03T05:23:54.910" v="163"/>
          <ac:spMkLst>
            <pc:docMk/>
            <pc:sldMk cId="3993872713" sldId="262"/>
            <ac:spMk id="21" creationId="{D4D9E665-F9CB-4729-BD1D-A1A8800F9A37}"/>
          </ac:spMkLst>
        </pc:spChg>
      </pc:sldChg>
      <pc:sldChg chg="addSp add">
        <pc:chgData name="Brent Rhodarmer" userId="1286dcfd-0cbc-4663-b214-d281bd01ef8e" providerId="ADAL" clId="{6C1C7A0B-6245-4204-BC14-71C47D86785A}" dt="2019-05-03T05:24:05.226" v="164"/>
        <pc:sldMkLst>
          <pc:docMk/>
          <pc:sldMk cId="3434720644" sldId="263"/>
        </pc:sldMkLst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" creationId="{87B54B09-B576-4FD6-849C-515F1ED9980C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" creationId="{E4260101-1DDB-4241-823D-9F95B73D5532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4" creationId="{7E1CE2A1-0B20-4DF5-A3AD-12216149E81C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5" creationId="{0A8E3279-EE0A-4563-90AE-029C10A5AFBE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6" creationId="{C525B0D2-9040-44EA-85F2-856AAD0CBCC5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7" creationId="{D4E32F77-8D80-4C7F-A094-7D6092A655F3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8" creationId="{DBCEE044-8736-414A-ADC5-EEC7E861B5E8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9" creationId="{458ADD80-FBB4-4642-B96D-5EE9BDECA6E6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0" creationId="{C2C90B23-5D21-4C92-841D-82689D4F9CD8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1" creationId="{56E5AB13-FEC7-4CB9-9938-95E6C203732A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2" creationId="{BF48E75A-2D65-44A9-9F92-105AC905628D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3" creationId="{BC0EF992-A9DE-49B8-BCF3-DD4E9A4D202B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4" creationId="{24AE1F7F-91B3-443B-ABF5-8FFAD8B9A478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5" creationId="{BD3BDC87-8192-4F02-A140-249A98F545D1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6" creationId="{5AF0801F-925B-4175-B1D1-978A21294332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7" creationId="{8AA11D1F-464A-4853-9CC6-6794D78218CB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8" creationId="{BE762963-DC6E-4477-8936-E4AEF6BF6AC0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19" creationId="{9CDB7B89-AB07-449A-9CB1-3C86A3A712D7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0" creationId="{BD47C741-E9D3-4FAC-829B-FC6F4A46A2A1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1" creationId="{E000C720-08ED-401A-B389-64BC15855C6D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2" creationId="{8D41A4A0-E75F-44BF-93B0-32113D1BE1DD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3" creationId="{E6AB8A47-544C-4F11-AA20-42397E88A78A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4" creationId="{AF1879D0-8EF8-4833-AED0-5FE0D4B7AD10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5" creationId="{44BF101A-E75A-4300-ABD9-7E19F222868A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6" creationId="{ECFC56BD-314C-4129-9E31-6CBC4A3E3788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7" creationId="{A3CCF70C-F2BB-445C-9802-B6C0B95ED60B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8" creationId="{9866C92C-D70C-468F-86F9-329C1DF932D2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29" creationId="{151CD762-DFEE-4663-AC4F-0B84DD06A461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0" creationId="{50395C8B-5F2D-49EC-864A-B0C6DB83BAD0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1" creationId="{EAA65DA7-AAE2-46F7-B2E7-64BDFEF0B90A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2" creationId="{E5619878-0B21-4DB9-A34C-0EA9C9136BF8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3" creationId="{596A1882-A905-4873-A493-228BD4488AB2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4" creationId="{58B090FE-1134-444C-9843-2A15E994B022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5" creationId="{70518F68-2EAA-441B-BB14-7F9EFB61CD73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6" creationId="{F76D6B47-38B5-4A3E-8865-AFE82B70D787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7" creationId="{5124C428-12B0-44FB-BAF0-D311144976F1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8" creationId="{5026B733-AE05-4142-BD71-23B7B89F7611}"/>
          </ac:spMkLst>
        </pc:spChg>
        <pc:spChg chg="add">
          <ac:chgData name="Brent Rhodarmer" userId="1286dcfd-0cbc-4663-b214-d281bd01ef8e" providerId="ADAL" clId="{6C1C7A0B-6245-4204-BC14-71C47D86785A}" dt="2019-05-03T05:24:05.226" v="164"/>
          <ac:spMkLst>
            <pc:docMk/>
            <pc:sldMk cId="3434720644" sldId="263"/>
            <ac:spMk id="39" creationId="{7D8A0A18-B685-46E6-A322-B6D8F9E4BBAA}"/>
          </ac:spMkLst>
        </pc:spChg>
      </pc:sldChg>
      <pc:sldChg chg="addSp add">
        <pc:chgData name="Brent Rhodarmer" userId="1286dcfd-0cbc-4663-b214-d281bd01ef8e" providerId="ADAL" clId="{6C1C7A0B-6245-4204-BC14-71C47D86785A}" dt="2019-05-03T05:24:16.834" v="165"/>
        <pc:sldMkLst>
          <pc:docMk/>
          <pc:sldMk cId="422758950" sldId="264"/>
        </pc:sldMkLst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2" creationId="{B54B4B9E-891F-40BC-BB94-09169442CABD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3" creationId="{C7D3AFBB-6C7D-401C-B5B4-6FD5F84A48A4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4" creationId="{135571B1-C9D5-47FB-B310-013F738F61EA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5" creationId="{889CDCCC-7E11-4336-BD7F-CE67AF0ABBC1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6" creationId="{8FFBE12D-2985-4DCC-BFA1-463F6C254D86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7" creationId="{049488E2-6B6C-4DC1-93E0-134DEDFFC2F0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9" creationId="{079BC2C6-1C18-4747-8D27-CD40C31121CB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0" creationId="{CCA3598E-1275-4931-9744-7AFC871666BF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1" creationId="{F61718DF-8D20-4577-9746-2A21DA59057F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2" creationId="{F253AE3D-0310-4830-BB47-B8FD8250DC0B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3" creationId="{C4738B30-217F-4527-97D2-784BC5DE6188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5" creationId="{0F6456F7-1587-4680-BAD2-70973B4FD8A2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6" creationId="{B6EB7C8B-FBB9-4AEA-9746-580FDB682CB5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7" creationId="{1D69D1D1-BF87-4B71-A2D4-EC648AEC33B2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8" creationId="{C51E3AD8-92A2-4290-B59B-7D36F38572BE}"/>
          </ac:spMkLst>
        </pc:spChg>
        <pc:spChg chg="add">
          <ac:chgData name="Brent Rhodarmer" userId="1286dcfd-0cbc-4663-b214-d281bd01ef8e" providerId="ADAL" clId="{6C1C7A0B-6245-4204-BC14-71C47D86785A}" dt="2019-05-03T05:24:16.834" v="165"/>
          <ac:spMkLst>
            <pc:docMk/>
            <pc:sldMk cId="422758950" sldId="264"/>
            <ac:spMk id="19" creationId="{C52A5DBE-8E42-4AA7-A899-0D9D61511659}"/>
          </ac:spMkLst>
        </pc:spChg>
        <pc:grpChg chg="add">
          <ac:chgData name="Brent Rhodarmer" userId="1286dcfd-0cbc-4663-b214-d281bd01ef8e" providerId="ADAL" clId="{6C1C7A0B-6245-4204-BC14-71C47D86785A}" dt="2019-05-03T05:24:16.834" v="165"/>
          <ac:grpSpMkLst>
            <pc:docMk/>
            <pc:sldMk cId="422758950" sldId="264"/>
            <ac:grpSpMk id="20" creationId="{220DC5C5-0BC0-44AD-9AF3-7EC33F3E7860}"/>
          </ac:grpSpMkLst>
        </pc:grpChg>
        <pc:grpChg chg="add">
          <ac:chgData name="Brent Rhodarmer" userId="1286dcfd-0cbc-4663-b214-d281bd01ef8e" providerId="ADAL" clId="{6C1C7A0B-6245-4204-BC14-71C47D86785A}" dt="2019-05-03T05:24:16.834" v="165"/>
          <ac:grpSpMkLst>
            <pc:docMk/>
            <pc:sldMk cId="422758950" sldId="264"/>
            <ac:grpSpMk id="26" creationId="{6747A43A-46C2-47C8-AF43-00C79302F834}"/>
          </ac:grpSpMkLst>
        </pc:grpChg>
        <pc:grpChg chg="add">
          <ac:chgData name="Brent Rhodarmer" userId="1286dcfd-0cbc-4663-b214-d281bd01ef8e" providerId="ADAL" clId="{6C1C7A0B-6245-4204-BC14-71C47D86785A}" dt="2019-05-03T05:24:16.834" v="165"/>
          <ac:grpSpMkLst>
            <pc:docMk/>
            <pc:sldMk cId="422758950" sldId="264"/>
            <ac:grpSpMk id="32" creationId="{C72B3495-18EC-4928-8A88-D14CFBDA439D}"/>
          </ac:grpSpMkLst>
        </pc:grpChg>
        <pc:grpChg chg="add">
          <ac:chgData name="Brent Rhodarmer" userId="1286dcfd-0cbc-4663-b214-d281bd01ef8e" providerId="ADAL" clId="{6C1C7A0B-6245-4204-BC14-71C47D86785A}" dt="2019-05-03T05:24:16.834" v="165"/>
          <ac:grpSpMkLst>
            <pc:docMk/>
            <pc:sldMk cId="422758950" sldId="264"/>
            <ac:grpSpMk id="38" creationId="{07A0055C-F3BC-494F-8D4F-6BBD88245D9D}"/>
          </ac:grpSpMkLst>
        </pc:grpChg>
        <pc:grpChg chg="add">
          <ac:chgData name="Brent Rhodarmer" userId="1286dcfd-0cbc-4663-b214-d281bd01ef8e" providerId="ADAL" clId="{6C1C7A0B-6245-4204-BC14-71C47D86785A}" dt="2019-05-03T05:24:16.834" v="165"/>
          <ac:grpSpMkLst>
            <pc:docMk/>
            <pc:sldMk cId="422758950" sldId="264"/>
            <ac:grpSpMk id="44" creationId="{5A3A9609-DCF0-4D79-B0BD-2F66A2EF1062}"/>
          </ac:grpSpMkLst>
        </pc:grpChg>
        <pc:cxnChg chg="add">
          <ac:chgData name="Brent Rhodarmer" userId="1286dcfd-0cbc-4663-b214-d281bd01ef8e" providerId="ADAL" clId="{6C1C7A0B-6245-4204-BC14-71C47D86785A}" dt="2019-05-03T05:24:16.834" v="165"/>
          <ac:cxnSpMkLst>
            <pc:docMk/>
            <pc:sldMk cId="422758950" sldId="264"/>
            <ac:cxnSpMk id="8" creationId="{676ACD19-7BE2-4A69-84F5-BDE13B5B32F0}"/>
          </ac:cxnSpMkLst>
        </pc:cxnChg>
        <pc:cxnChg chg="add">
          <ac:chgData name="Brent Rhodarmer" userId="1286dcfd-0cbc-4663-b214-d281bd01ef8e" providerId="ADAL" clId="{6C1C7A0B-6245-4204-BC14-71C47D86785A}" dt="2019-05-03T05:24:16.834" v="165"/>
          <ac:cxnSpMkLst>
            <pc:docMk/>
            <pc:sldMk cId="422758950" sldId="264"/>
            <ac:cxnSpMk id="14" creationId="{F148527C-8016-41C2-AC5A-3BE11EFD6D92}"/>
          </ac:cxnSpMkLst>
        </pc:cxnChg>
      </pc:sldChg>
      <pc:sldChg chg="addSp add">
        <pc:chgData name="Brent Rhodarmer" userId="1286dcfd-0cbc-4663-b214-d281bd01ef8e" providerId="ADAL" clId="{6C1C7A0B-6245-4204-BC14-71C47D86785A}" dt="2019-05-03T05:27:04.850" v="178"/>
        <pc:sldMkLst>
          <pc:docMk/>
          <pc:sldMk cId="1347273091" sldId="265"/>
        </pc:sldMkLst>
        <pc:spChg chg="add">
          <ac:chgData name="Brent Rhodarmer" userId="1286dcfd-0cbc-4663-b214-d281bd01ef8e" providerId="ADAL" clId="{6C1C7A0B-6245-4204-BC14-71C47D86785A}" dt="2019-05-03T05:27:04.850" v="178"/>
          <ac:spMkLst>
            <pc:docMk/>
            <pc:sldMk cId="1347273091" sldId="265"/>
            <ac:spMk id="2" creationId="{F4362D6A-EDD2-49CA-8989-C41CE45B9941}"/>
          </ac:spMkLst>
        </pc:spChg>
        <pc:spChg chg="add">
          <ac:chgData name="Brent Rhodarmer" userId="1286dcfd-0cbc-4663-b214-d281bd01ef8e" providerId="ADAL" clId="{6C1C7A0B-6245-4204-BC14-71C47D86785A}" dt="2019-05-03T05:27:04.850" v="178"/>
          <ac:spMkLst>
            <pc:docMk/>
            <pc:sldMk cId="1347273091" sldId="265"/>
            <ac:spMk id="3" creationId="{F86FDFAA-FFFB-4F3F-9392-CA2096EB87EA}"/>
          </ac:spMkLst>
        </pc:spChg>
        <pc:spChg chg="add">
          <ac:chgData name="Brent Rhodarmer" userId="1286dcfd-0cbc-4663-b214-d281bd01ef8e" providerId="ADAL" clId="{6C1C7A0B-6245-4204-BC14-71C47D86785A}" dt="2019-05-03T05:27:04.850" v="178"/>
          <ac:spMkLst>
            <pc:docMk/>
            <pc:sldMk cId="1347273091" sldId="265"/>
            <ac:spMk id="5" creationId="{CBA421F5-F38B-4166-8FBB-E850870B8C5B}"/>
          </ac:spMkLst>
        </pc:spChg>
        <pc:graphicFrameChg chg="add">
          <ac:chgData name="Brent Rhodarmer" userId="1286dcfd-0cbc-4663-b214-d281bd01ef8e" providerId="ADAL" clId="{6C1C7A0B-6245-4204-BC14-71C47D86785A}" dt="2019-05-03T05:27:04.850" v="178"/>
          <ac:graphicFrameMkLst>
            <pc:docMk/>
            <pc:sldMk cId="1347273091" sldId="265"/>
            <ac:graphicFrameMk id="4" creationId="{9D45ACE7-CAFD-4246-BD47-0291CA8A5218}"/>
          </ac:graphicFrameMkLst>
        </pc:graphicFrameChg>
      </pc:sldChg>
      <pc:sldChg chg="addSp add ord">
        <pc:chgData name="Brent Rhodarmer" userId="1286dcfd-0cbc-4663-b214-d281bd01ef8e" providerId="ADAL" clId="{6C1C7A0B-6245-4204-BC14-71C47D86785A}" dt="2019-05-03T05:23:01.957" v="159"/>
        <pc:sldMkLst>
          <pc:docMk/>
          <pc:sldMk cId="688377155" sldId="266"/>
        </pc:sldMkLst>
        <pc:spChg chg="add">
          <ac:chgData name="Brent Rhodarmer" userId="1286dcfd-0cbc-4663-b214-d281bd01ef8e" providerId="ADAL" clId="{6C1C7A0B-6245-4204-BC14-71C47D86785A}" dt="2019-05-03T05:22:57.095" v="158"/>
          <ac:spMkLst>
            <pc:docMk/>
            <pc:sldMk cId="688377155" sldId="266"/>
            <ac:spMk id="2" creationId="{A609AF98-8576-49C5-8FBA-1D3AC5401EB6}"/>
          </ac:spMkLst>
        </pc:spChg>
        <pc:spChg chg="add">
          <ac:chgData name="Brent Rhodarmer" userId="1286dcfd-0cbc-4663-b214-d281bd01ef8e" providerId="ADAL" clId="{6C1C7A0B-6245-4204-BC14-71C47D86785A}" dt="2019-05-03T05:22:57.095" v="158"/>
          <ac:spMkLst>
            <pc:docMk/>
            <pc:sldMk cId="688377155" sldId="266"/>
            <ac:spMk id="3" creationId="{E7871901-686E-4F61-BADA-DE28C44EA4FC}"/>
          </ac:spMkLst>
        </pc:spChg>
        <pc:spChg chg="add">
          <ac:chgData name="Brent Rhodarmer" userId="1286dcfd-0cbc-4663-b214-d281bd01ef8e" providerId="ADAL" clId="{6C1C7A0B-6245-4204-BC14-71C47D86785A}" dt="2019-05-03T05:22:57.095" v="158"/>
          <ac:spMkLst>
            <pc:docMk/>
            <pc:sldMk cId="688377155" sldId="266"/>
            <ac:spMk id="4" creationId="{26B5EFB6-73D3-4734-833D-414815B23EBB}"/>
          </ac:spMkLst>
        </pc:spChg>
      </pc:sldChg>
      <pc:sldChg chg="addSp delSp add">
        <pc:chgData name="Brent Rhodarmer" userId="1286dcfd-0cbc-4663-b214-d281bd01ef8e" providerId="ADAL" clId="{6C1C7A0B-6245-4204-BC14-71C47D86785A}" dt="2019-05-03T05:27:48.852" v="181"/>
        <pc:sldMkLst>
          <pc:docMk/>
          <pc:sldMk cId="1707200280" sldId="267"/>
        </pc:sldMkLst>
        <pc:spChg chg="add del">
          <ac:chgData name="Brent Rhodarmer" userId="1286dcfd-0cbc-4663-b214-d281bd01ef8e" providerId="ADAL" clId="{6C1C7A0B-6245-4204-BC14-71C47D86785A}" dt="2019-05-03T05:27:47.615" v="180" actId="478"/>
          <ac:spMkLst>
            <pc:docMk/>
            <pc:sldMk cId="1707200280" sldId="267"/>
            <ac:spMk id="2" creationId="{0BB6C26A-1F7F-4C7B-9EEB-945FAA8E26CE}"/>
          </ac:spMkLst>
        </pc:spChg>
        <pc:spChg chg="add del">
          <ac:chgData name="Brent Rhodarmer" userId="1286dcfd-0cbc-4663-b214-d281bd01ef8e" providerId="ADAL" clId="{6C1C7A0B-6245-4204-BC14-71C47D86785A}" dt="2019-05-03T05:27:47.615" v="180" actId="478"/>
          <ac:spMkLst>
            <pc:docMk/>
            <pc:sldMk cId="1707200280" sldId="267"/>
            <ac:spMk id="3" creationId="{DFCB122F-3863-4B67-A11F-D1DC3C34AD37}"/>
          </ac:spMkLst>
        </pc:spChg>
        <pc:spChg chg="add del">
          <ac:chgData name="Brent Rhodarmer" userId="1286dcfd-0cbc-4663-b214-d281bd01ef8e" providerId="ADAL" clId="{6C1C7A0B-6245-4204-BC14-71C47D86785A}" dt="2019-05-03T05:27:47.615" v="180" actId="478"/>
          <ac:spMkLst>
            <pc:docMk/>
            <pc:sldMk cId="1707200280" sldId="267"/>
            <ac:spMk id="5" creationId="{984CE002-972E-4CFE-BC54-DD632B12D180}"/>
          </ac:spMkLst>
        </pc:spChg>
        <pc:spChg chg="add del">
          <ac:chgData name="Brent Rhodarmer" userId="1286dcfd-0cbc-4663-b214-d281bd01ef8e" providerId="ADAL" clId="{6C1C7A0B-6245-4204-BC14-71C47D86785A}" dt="2019-05-03T05:27:47.615" v="180" actId="478"/>
          <ac:spMkLst>
            <pc:docMk/>
            <pc:sldMk cId="1707200280" sldId="267"/>
            <ac:spMk id="6" creationId="{91999785-5C1C-4895-A764-8F6F739DA1C4}"/>
          </ac:spMkLst>
        </pc:spChg>
        <pc:spChg chg="add del">
          <ac:chgData name="Brent Rhodarmer" userId="1286dcfd-0cbc-4663-b214-d281bd01ef8e" providerId="ADAL" clId="{6C1C7A0B-6245-4204-BC14-71C47D86785A}" dt="2019-05-03T05:27:47.615" v="180" actId="478"/>
          <ac:spMkLst>
            <pc:docMk/>
            <pc:sldMk cId="1707200280" sldId="267"/>
            <ac:spMk id="7" creationId="{CB09B59C-705D-44A3-8127-DD2EC87DB55A}"/>
          </ac:spMkLst>
        </pc:spChg>
        <pc:spChg chg="add del">
          <ac:chgData name="Brent Rhodarmer" userId="1286dcfd-0cbc-4663-b214-d281bd01ef8e" providerId="ADAL" clId="{6C1C7A0B-6245-4204-BC14-71C47D86785A}" dt="2019-05-03T05:27:47.615" v="180" actId="478"/>
          <ac:spMkLst>
            <pc:docMk/>
            <pc:sldMk cId="1707200280" sldId="267"/>
            <ac:spMk id="8" creationId="{5A90BD22-95F8-4531-859E-C90C5250E5C8}"/>
          </ac:spMkLst>
        </pc:spChg>
        <pc:spChg chg="add del">
          <ac:chgData name="Brent Rhodarmer" userId="1286dcfd-0cbc-4663-b214-d281bd01ef8e" providerId="ADAL" clId="{6C1C7A0B-6245-4204-BC14-71C47D86785A}" dt="2019-05-03T05:27:47.615" v="180" actId="478"/>
          <ac:spMkLst>
            <pc:docMk/>
            <pc:sldMk cId="1707200280" sldId="267"/>
            <ac:spMk id="9" creationId="{DE8F89E7-06C3-4907-9398-E4C1686911E3}"/>
          </ac:spMkLst>
        </pc:spChg>
        <pc:spChg chg="add">
          <ac:chgData name="Brent Rhodarmer" userId="1286dcfd-0cbc-4663-b214-d281bd01ef8e" providerId="ADAL" clId="{6C1C7A0B-6245-4204-BC14-71C47D86785A}" dt="2019-05-03T05:27:48.852" v="181"/>
          <ac:spMkLst>
            <pc:docMk/>
            <pc:sldMk cId="1707200280" sldId="267"/>
            <ac:spMk id="11" creationId="{E4EA558A-0546-4EDF-A3D2-993ABF084C8B}"/>
          </ac:spMkLst>
        </pc:spChg>
        <pc:spChg chg="add">
          <ac:chgData name="Brent Rhodarmer" userId="1286dcfd-0cbc-4663-b214-d281bd01ef8e" providerId="ADAL" clId="{6C1C7A0B-6245-4204-BC14-71C47D86785A}" dt="2019-05-03T05:27:48.852" v="181"/>
          <ac:spMkLst>
            <pc:docMk/>
            <pc:sldMk cId="1707200280" sldId="267"/>
            <ac:spMk id="12" creationId="{C8B66183-2EC4-4A67-95B6-5FE29E79C309}"/>
          </ac:spMkLst>
        </pc:spChg>
        <pc:spChg chg="add">
          <ac:chgData name="Brent Rhodarmer" userId="1286dcfd-0cbc-4663-b214-d281bd01ef8e" providerId="ADAL" clId="{6C1C7A0B-6245-4204-BC14-71C47D86785A}" dt="2019-05-03T05:27:48.852" v="181"/>
          <ac:spMkLst>
            <pc:docMk/>
            <pc:sldMk cId="1707200280" sldId="267"/>
            <ac:spMk id="14" creationId="{7D939B1C-6F11-4C45-8FAB-08B75FE9C959}"/>
          </ac:spMkLst>
        </pc:spChg>
        <pc:spChg chg="add">
          <ac:chgData name="Brent Rhodarmer" userId="1286dcfd-0cbc-4663-b214-d281bd01ef8e" providerId="ADAL" clId="{6C1C7A0B-6245-4204-BC14-71C47D86785A}" dt="2019-05-03T05:27:48.852" v="181"/>
          <ac:spMkLst>
            <pc:docMk/>
            <pc:sldMk cId="1707200280" sldId="267"/>
            <ac:spMk id="15" creationId="{D239C06D-7441-4557-B74C-EC9B409BDDFE}"/>
          </ac:spMkLst>
        </pc:spChg>
        <pc:spChg chg="add">
          <ac:chgData name="Brent Rhodarmer" userId="1286dcfd-0cbc-4663-b214-d281bd01ef8e" providerId="ADAL" clId="{6C1C7A0B-6245-4204-BC14-71C47D86785A}" dt="2019-05-03T05:27:48.852" v="181"/>
          <ac:spMkLst>
            <pc:docMk/>
            <pc:sldMk cId="1707200280" sldId="267"/>
            <ac:spMk id="16" creationId="{7EA068B5-855B-4E34-876D-93BA2C105492}"/>
          </ac:spMkLst>
        </pc:spChg>
        <pc:spChg chg="add">
          <ac:chgData name="Brent Rhodarmer" userId="1286dcfd-0cbc-4663-b214-d281bd01ef8e" providerId="ADAL" clId="{6C1C7A0B-6245-4204-BC14-71C47D86785A}" dt="2019-05-03T05:27:48.852" v="181"/>
          <ac:spMkLst>
            <pc:docMk/>
            <pc:sldMk cId="1707200280" sldId="267"/>
            <ac:spMk id="17" creationId="{1EBFC7D9-10C6-47F5-9B15-8F5CADFD5FD2}"/>
          </ac:spMkLst>
        </pc:spChg>
        <pc:spChg chg="add">
          <ac:chgData name="Brent Rhodarmer" userId="1286dcfd-0cbc-4663-b214-d281bd01ef8e" providerId="ADAL" clId="{6C1C7A0B-6245-4204-BC14-71C47D86785A}" dt="2019-05-03T05:27:48.852" v="181"/>
          <ac:spMkLst>
            <pc:docMk/>
            <pc:sldMk cId="1707200280" sldId="267"/>
            <ac:spMk id="18" creationId="{55336202-B124-4422-A73E-9939F1FB81B8}"/>
          </ac:spMkLst>
        </pc:spChg>
        <pc:grpChg chg="add">
          <ac:chgData name="Brent Rhodarmer" userId="1286dcfd-0cbc-4663-b214-d281bd01ef8e" providerId="ADAL" clId="{6C1C7A0B-6245-4204-BC14-71C47D86785A}" dt="2019-05-03T05:27:48.852" v="181"/>
          <ac:grpSpMkLst>
            <pc:docMk/>
            <pc:sldMk cId="1707200280" sldId="267"/>
            <ac:grpSpMk id="19" creationId="{3510135A-C1C0-4262-9A18-B98503D58558}"/>
          </ac:grpSpMkLst>
        </pc:grpChg>
        <pc:grpChg chg="add">
          <ac:chgData name="Brent Rhodarmer" userId="1286dcfd-0cbc-4663-b214-d281bd01ef8e" providerId="ADAL" clId="{6C1C7A0B-6245-4204-BC14-71C47D86785A}" dt="2019-05-03T05:27:48.852" v="181"/>
          <ac:grpSpMkLst>
            <pc:docMk/>
            <pc:sldMk cId="1707200280" sldId="267"/>
            <ac:grpSpMk id="22" creationId="{7E918E20-BF71-4FD1-8EB2-EF58B64A5F0D}"/>
          </ac:grpSpMkLst>
        </pc:grpChg>
        <pc:grpChg chg="add">
          <ac:chgData name="Brent Rhodarmer" userId="1286dcfd-0cbc-4663-b214-d281bd01ef8e" providerId="ADAL" clId="{6C1C7A0B-6245-4204-BC14-71C47D86785A}" dt="2019-05-03T05:27:48.852" v="181"/>
          <ac:grpSpMkLst>
            <pc:docMk/>
            <pc:sldMk cId="1707200280" sldId="267"/>
            <ac:grpSpMk id="25" creationId="{857D3023-CB80-43CE-BC67-3D8D8ED23004}"/>
          </ac:grpSpMkLst>
        </pc:grpChg>
        <pc:grpChg chg="add">
          <ac:chgData name="Brent Rhodarmer" userId="1286dcfd-0cbc-4663-b214-d281bd01ef8e" providerId="ADAL" clId="{6C1C7A0B-6245-4204-BC14-71C47D86785A}" dt="2019-05-03T05:27:48.852" v="181"/>
          <ac:grpSpMkLst>
            <pc:docMk/>
            <pc:sldMk cId="1707200280" sldId="267"/>
            <ac:grpSpMk id="28" creationId="{218BB6A7-9C44-4D4A-88B9-9B98BF1B9023}"/>
          </ac:grpSpMkLst>
        </pc:grpChg>
        <pc:grpChg chg="add">
          <ac:chgData name="Brent Rhodarmer" userId="1286dcfd-0cbc-4663-b214-d281bd01ef8e" providerId="ADAL" clId="{6C1C7A0B-6245-4204-BC14-71C47D86785A}" dt="2019-05-03T05:27:48.852" v="181"/>
          <ac:grpSpMkLst>
            <pc:docMk/>
            <pc:sldMk cId="1707200280" sldId="267"/>
            <ac:grpSpMk id="31" creationId="{B9D9F78D-49D4-42D4-8641-0189C2621B47}"/>
          </ac:grpSpMkLst>
        </pc:grpChg>
        <pc:graphicFrameChg chg="add del">
          <ac:chgData name="Brent Rhodarmer" userId="1286dcfd-0cbc-4663-b214-d281bd01ef8e" providerId="ADAL" clId="{6C1C7A0B-6245-4204-BC14-71C47D86785A}" dt="2019-05-03T05:27:47.615" v="180" actId="478"/>
          <ac:graphicFrameMkLst>
            <pc:docMk/>
            <pc:sldMk cId="1707200280" sldId="267"/>
            <ac:graphicFrameMk id="10" creationId="{7AFF76C8-0AC0-4361-AB72-7F01F1F3DF9A}"/>
          </ac:graphicFrameMkLst>
        </pc:graphicFrameChg>
        <pc:graphicFrameChg chg="add">
          <ac:chgData name="Brent Rhodarmer" userId="1286dcfd-0cbc-4663-b214-d281bd01ef8e" providerId="ADAL" clId="{6C1C7A0B-6245-4204-BC14-71C47D86785A}" dt="2019-05-03T05:27:48.852" v="181"/>
          <ac:graphicFrameMkLst>
            <pc:docMk/>
            <pc:sldMk cId="1707200280" sldId="267"/>
            <ac:graphicFrameMk id="34" creationId="{4707D832-E843-4F08-BD22-7776BC455FC9}"/>
          </ac:graphicFrameMkLst>
        </pc:graphicFrameChg>
        <pc:cxnChg chg="add del">
          <ac:chgData name="Brent Rhodarmer" userId="1286dcfd-0cbc-4663-b214-d281bd01ef8e" providerId="ADAL" clId="{6C1C7A0B-6245-4204-BC14-71C47D86785A}" dt="2019-05-03T05:27:47.615" v="180" actId="478"/>
          <ac:cxnSpMkLst>
            <pc:docMk/>
            <pc:sldMk cId="1707200280" sldId="267"/>
            <ac:cxnSpMk id="4" creationId="{8B7E2410-24F8-4B90-9392-BFB7BCD389B4}"/>
          </ac:cxnSpMkLst>
        </pc:cxnChg>
        <pc:cxnChg chg="add">
          <ac:chgData name="Brent Rhodarmer" userId="1286dcfd-0cbc-4663-b214-d281bd01ef8e" providerId="ADAL" clId="{6C1C7A0B-6245-4204-BC14-71C47D86785A}" dt="2019-05-03T05:27:48.852" v="181"/>
          <ac:cxnSpMkLst>
            <pc:docMk/>
            <pc:sldMk cId="1707200280" sldId="267"/>
            <ac:cxnSpMk id="13" creationId="{21ADCFF6-0922-4BA1-AE63-142B5BAF233B}"/>
          </ac:cxnSpMkLst>
        </pc:cxnChg>
      </pc:sldChg>
      <pc:sldChg chg="addSp add">
        <pc:chgData name="Brent Rhodarmer" userId="1286dcfd-0cbc-4663-b214-d281bd01ef8e" providerId="ADAL" clId="{6C1C7A0B-6245-4204-BC14-71C47D86785A}" dt="2019-05-03T05:28:03.307" v="182"/>
        <pc:sldMkLst>
          <pc:docMk/>
          <pc:sldMk cId="1235527042" sldId="268"/>
        </pc:sldMkLst>
        <pc:spChg chg="add">
          <ac:chgData name="Brent Rhodarmer" userId="1286dcfd-0cbc-4663-b214-d281bd01ef8e" providerId="ADAL" clId="{6C1C7A0B-6245-4204-BC14-71C47D86785A}" dt="2019-05-03T05:28:03.307" v="182"/>
          <ac:spMkLst>
            <pc:docMk/>
            <pc:sldMk cId="1235527042" sldId="268"/>
            <ac:spMk id="2" creationId="{B0A505BD-EA29-4D7B-BA21-222370EABA69}"/>
          </ac:spMkLst>
        </pc:spChg>
        <pc:spChg chg="add">
          <ac:chgData name="Brent Rhodarmer" userId="1286dcfd-0cbc-4663-b214-d281bd01ef8e" providerId="ADAL" clId="{6C1C7A0B-6245-4204-BC14-71C47D86785A}" dt="2019-05-03T05:28:03.307" v="182"/>
          <ac:spMkLst>
            <pc:docMk/>
            <pc:sldMk cId="1235527042" sldId="268"/>
            <ac:spMk id="3" creationId="{8243B46C-2755-48BB-BC08-23587AB030BE}"/>
          </ac:spMkLst>
        </pc:spChg>
        <pc:spChg chg="add">
          <ac:chgData name="Brent Rhodarmer" userId="1286dcfd-0cbc-4663-b214-d281bd01ef8e" providerId="ADAL" clId="{6C1C7A0B-6245-4204-BC14-71C47D86785A}" dt="2019-05-03T05:28:03.307" v="182"/>
          <ac:spMkLst>
            <pc:docMk/>
            <pc:sldMk cId="1235527042" sldId="268"/>
            <ac:spMk id="25" creationId="{E8493701-ECE2-4DD3-9A1A-C33ABD7E3C7F}"/>
          </ac:spMkLst>
        </pc:spChg>
        <pc:spChg chg="add">
          <ac:chgData name="Brent Rhodarmer" userId="1286dcfd-0cbc-4663-b214-d281bd01ef8e" providerId="ADAL" clId="{6C1C7A0B-6245-4204-BC14-71C47D86785A}" dt="2019-05-03T05:28:03.307" v="182"/>
          <ac:spMkLst>
            <pc:docMk/>
            <pc:sldMk cId="1235527042" sldId="268"/>
            <ac:spMk id="57" creationId="{3BB4954A-8A76-41F0-8B05-76A3AA0B7813}"/>
          </ac:spMkLst>
        </pc:s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4" creationId="{ACACD711-DE3F-4D08-BB15-E21B37E63531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7" creationId="{0F17878F-EA07-4A66-901C-80BFBACE6F21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10" creationId="{3D223B1C-ACE4-424C-B75A-C9469B847203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13" creationId="{2AD62798-BB0D-41B1-B5A0-D79BE6CEE3F2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16" creationId="{49F00E89-9223-4399-8C22-BF672ABF8ECD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19" creationId="{2D47A7C6-DFE6-4123-8B8F-C469575B41BE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22" creationId="{C9337F64-D12A-4A6A-9573-D99B10081B65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26" creationId="{9D690B50-6918-41E1-AA89-9A02386438AC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29" creationId="{24A45DE6-EAA3-4948-8961-62EF47D4FD92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32" creationId="{DE226BC8-C72C-4509-B080-F9FD74639E0D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35" creationId="{6C81F3B1-C620-498A-90D0-7A7DE907AAB8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42" creationId="{194C9D65-322E-4F68-AD5C-AA9DF47C883B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45" creationId="{0C8B0471-7159-42E3-8734-05D3D23F9620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48" creationId="{72AC2800-F402-4D47-ABFC-403197ED5E5E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51" creationId="{F3DDDEB5-17CA-4D3E-9CE0-AF23F9B4884E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54" creationId="{A8EB2E4C-B7A0-4D9A-AE77-1D92853EA1AB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58" creationId="{8D59C0C1-F3A6-4E69-B6AD-E8AF9CDCE7D5}"/>
          </ac:grpSpMkLst>
        </pc:grpChg>
        <pc:grpChg chg="add">
          <ac:chgData name="Brent Rhodarmer" userId="1286dcfd-0cbc-4663-b214-d281bd01ef8e" providerId="ADAL" clId="{6C1C7A0B-6245-4204-BC14-71C47D86785A}" dt="2019-05-03T05:28:03.307" v="182"/>
          <ac:grpSpMkLst>
            <pc:docMk/>
            <pc:sldMk cId="1235527042" sldId="268"/>
            <ac:grpSpMk id="63" creationId="{EC1473F0-C403-491C-8A18-2B41D3497E53}"/>
          </ac:grpSpMkLst>
        </pc:grpChg>
      </pc:sldChg>
      <pc:sldChg chg="addSp add">
        <pc:chgData name="Brent Rhodarmer" userId="1286dcfd-0cbc-4663-b214-d281bd01ef8e" providerId="ADAL" clId="{6C1C7A0B-6245-4204-BC14-71C47D86785A}" dt="2019-05-03T05:28:16.746" v="183"/>
        <pc:sldMkLst>
          <pc:docMk/>
          <pc:sldMk cId="310755866" sldId="269"/>
        </pc:sldMkLst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2" creationId="{8989351B-93FD-4EBE-AC9F-DB550D3E8201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3" creationId="{4B63A51F-91CC-49DA-95D3-889120F8099A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5" creationId="{8571D2B0-8F02-4FCA-BCD6-0486B610ACE5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6" creationId="{8E377281-B232-44C9-A44C-6315AA36202D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12" creationId="{7FD6141B-5D8C-4ACC-8F8B-8AB2B306C3CB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13" creationId="{E2970041-056A-4CC1-AEC0-C1CFD7B58BF0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19" creationId="{79F0026E-D885-4974-A538-52F647BBEAED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20" creationId="{057F7959-E22B-463D-A82D-49B93C59A15A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26" creationId="{73F4224C-8A3E-493E-BA23-6FDBEAFDBC53}"/>
          </ac:spMkLst>
        </pc:spChg>
        <pc:spChg chg="add">
          <ac:chgData name="Brent Rhodarmer" userId="1286dcfd-0cbc-4663-b214-d281bd01ef8e" providerId="ADAL" clId="{6C1C7A0B-6245-4204-BC14-71C47D86785A}" dt="2019-05-03T05:28:16.746" v="183"/>
          <ac:spMkLst>
            <pc:docMk/>
            <pc:sldMk cId="310755866" sldId="269"/>
            <ac:spMk id="27" creationId="{1CCA03E4-2E6B-4057-AADD-C3D8E5EA23E5}"/>
          </ac:spMkLst>
        </pc:spChg>
        <pc:grpChg chg="add">
          <ac:chgData name="Brent Rhodarmer" userId="1286dcfd-0cbc-4663-b214-d281bd01ef8e" providerId="ADAL" clId="{6C1C7A0B-6245-4204-BC14-71C47D86785A}" dt="2019-05-03T05:28:16.746" v="183"/>
          <ac:grpSpMkLst>
            <pc:docMk/>
            <pc:sldMk cId="310755866" sldId="269"/>
            <ac:grpSpMk id="7" creationId="{233DA9E9-50EA-433D-8592-512910FC62A2}"/>
          </ac:grpSpMkLst>
        </pc:grpChg>
        <pc:grpChg chg="add">
          <ac:chgData name="Brent Rhodarmer" userId="1286dcfd-0cbc-4663-b214-d281bd01ef8e" providerId="ADAL" clId="{6C1C7A0B-6245-4204-BC14-71C47D86785A}" dt="2019-05-03T05:28:16.746" v="183"/>
          <ac:grpSpMkLst>
            <pc:docMk/>
            <pc:sldMk cId="310755866" sldId="269"/>
            <ac:grpSpMk id="14" creationId="{9BD1E3B8-FB29-4213-9263-0A68F844704C}"/>
          </ac:grpSpMkLst>
        </pc:grpChg>
        <pc:grpChg chg="add">
          <ac:chgData name="Brent Rhodarmer" userId="1286dcfd-0cbc-4663-b214-d281bd01ef8e" providerId="ADAL" clId="{6C1C7A0B-6245-4204-BC14-71C47D86785A}" dt="2019-05-03T05:28:16.746" v="183"/>
          <ac:grpSpMkLst>
            <pc:docMk/>
            <pc:sldMk cId="310755866" sldId="269"/>
            <ac:grpSpMk id="21" creationId="{9154F292-B478-4FAA-B532-1097D2B64D11}"/>
          </ac:grpSpMkLst>
        </pc:grpChg>
        <pc:grpChg chg="add">
          <ac:chgData name="Brent Rhodarmer" userId="1286dcfd-0cbc-4663-b214-d281bd01ef8e" providerId="ADAL" clId="{6C1C7A0B-6245-4204-BC14-71C47D86785A}" dt="2019-05-03T05:28:16.746" v="183"/>
          <ac:grpSpMkLst>
            <pc:docMk/>
            <pc:sldMk cId="310755866" sldId="269"/>
            <ac:grpSpMk id="28" creationId="{61BB3864-93D4-46CA-8F2B-358EF85B60AD}"/>
          </ac:grpSpMkLst>
        </pc:grpChg>
        <pc:graphicFrameChg chg="add">
          <ac:chgData name="Brent Rhodarmer" userId="1286dcfd-0cbc-4663-b214-d281bd01ef8e" providerId="ADAL" clId="{6C1C7A0B-6245-4204-BC14-71C47D86785A}" dt="2019-05-03T05:28:16.746" v="183"/>
          <ac:graphicFrameMkLst>
            <pc:docMk/>
            <pc:sldMk cId="310755866" sldId="269"/>
            <ac:graphicFrameMk id="4" creationId="{92D7BA24-DD0F-4A64-AE10-5691470A961F}"/>
          </ac:graphicFrameMkLst>
        </pc:graphicFrameChg>
        <pc:graphicFrameChg chg="add">
          <ac:chgData name="Brent Rhodarmer" userId="1286dcfd-0cbc-4663-b214-d281bd01ef8e" providerId="ADAL" clId="{6C1C7A0B-6245-4204-BC14-71C47D86785A}" dt="2019-05-03T05:28:16.746" v="183"/>
          <ac:graphicFrameMkLst>
            <pc:docMk/>
            <pc:sldMk cId="310755866" sldId="269"/>
            <ac:graphicFrameMk id="11" creationId="{5A06C8C4-A25C-4A3C-9FAF-8AC25D42BC6F}"/>
          </ac:graphicFrameMkLst>
        </pc:graphicFrameChg>
        <pc:graphicFrameChg chg="add">
          <ac:chgData name="Brent Rhodarmer" userId="1286dcfd-0cbc-4663-b214-d281bd01ef8e" providerId="ADAL" clId="{6C1C7A0B-6245-4204-BC14-71C47D86785A}" dt="2019-05-03T05:28:16.746" v="183"/>
          <ac:graphicFrameMkLst>
            <pc:docMk/>
            <pc:sldMk cId="310755866" sldId="269"/>
            <ac:graphicFrameMk id="18" creationId="{E71C1B26-8DD8-4AA7-BA73-5BC317CB076F}"/>
          </ac:graphicFrameMkLst>
        </pc:graphicFrameChg>
        <pc:graphicFrameChg chg="add">
          <ac:chgData name="Brent Rhodarmer" userId="1286dcfd-0cbc-4663-b214-d281bd01ef8e" providerId="ADAL" clId="{6C1C7A0B-6245-4204-BC14-71C47D86785A}" dt="2019-05-03T05:28:16.746" v="183"/>
          <ac:graphicFrameMkLst>
            <pc:docMk/>
            <pc:sldMk cId="310755866" sldId="269"/>
            <ac:graphicFrameMk id="25" creationId="{40AB0E32-540B-49F9-8E1B-64D6F42E338B}"/>
          </ac:graphicFrameMkLst>
        </pc:graphicFrameChg>
      </pc:sldChg>
      <pc:sldChg chg="addSp add">
        <pc:chgData name="Brent Rhodarmer" userId="1286dcfd-0cbc-4663-b214-d281bd01ef8e" providerId="ADAL" clId="{6C1C7A0B-6245-4204-BC14-71C47D86785A}" dt="2019-05-03T05:28:26.916" v="184"/>
        <pc:sldMkLst>
          <pc:docMk/>
          <pc:sldMk cId="1199185569" sldId="270"/>
        </pc:sldMkLst>
        <pc:spChg chg="add">
          <ac:chgData name="Brent Rhodarmer" userId="1286dcfd-0cbc-4663-b214-d281bd01ef8e" providerId="ADAL" clId="{6C1C7A0B-6245-4204-BC14-71C47D86785A}" dt="2019-05-03T05:28:26.916" v="184"/>
          <ac:spMkLst>
            <pc:docMk/>
            <pc:sldMk cId="1199185569" sldId="270"/>
            <ac:spMk id="2" creationId="{45399F0A-833B-44BB-825C-994DAD1B9216}"/>
          </ac:spMkLst>
        </pc:spChg>
        <pc:spChg chg="add">
          <ac:chgData name="Brent Rhodarmer" userId="1286dcfd-0cbc-4663-b214-d281bd01ef8e" providerId="ADAL" clId="{6C1C7A0B-6245-4204-BC14-71C47D86785A}" dt="2019-05-03T05:28:26.916" v="184"/>
          <ac:spMkLst>
            <pc:docMk/>
            <pc:sldMk cId="1199185569" sldId="270"/>
            <ac:spMk id="3" creationId="{53D0E386-D591-4038-BE12-21E522C908FE}"/>
          </ac:spMkLst>
        </pc:spChg>
        <pc:spChg chg="add">
          <ac:chgData name="Brent Rhodarmer" userId="1286dcfd-0cbc-4663-b214-d281bd01ef8e" providerId="ADAL" clId="{6C1C7A0B-6245-4204-BC14-71C47D86785A}" dt="2019-05-03T05:28:26.916" v="184"/>
          <ac:spMkLst>
            <pc:docMk/>
            <pc:sldMk cId="1199185569" sldId="270"/>
            <ac:spMk id="4" creationId="{344EA6D2-900A-4C02-A0AB-3598AFCF5666}"/>
          </ac:spMkLst>
        </pc:spChg>
        <pc:spChg chg="add">
          <ac:chgData name="Brent Rhodarmer" userId="1286dcfd-0cbc-4663-b214-d281bd01ef8e" providerId="ADAL" clId="{6C1C7A0B-6245-4204-BC14-71C47D86785A}" dt="2019-05-03T05:28:26.916" v="184"/>
          <ac:spMkLst>
            <pc:docMk/>
            <pc:sldMk cId="1199185569" sldId="270"/>
            <ac:spMk id="5" creationId="{A401CA23-834F-431A-B6A5-367341EA1654}"/>
          </ac:spMkLst>
        </pc:spChg>
      </pc:sldChg>
      <pc:sldChg chg="addSp add">
        <pc:chgData name="Brent Rhodarmer" userId="1286dcfd-0cbc-4663-b214-d281bd01ef8e" providerId="ADAL" clId="{6C1C7A0B-6245-4204-BC14-71C47D86785A}" dt="2019-05-03T05:28:38.817" v="185"/>
        <pc:sldMkLst>
          <pc:docMk/>
          <pc:sldMk cId="2126782016" sldId="271"/>
        </pc:sldMkLst>
        <pc:spChg chg="add">
          <ac:chgData name="Brent Rhodarmer" userId="1286dcfd-0cbc-4663-b214-d281bd01ef8e" providerId="ADAL" clId="{6C1C7A0B-6245-4204-BC14-71C47D86785A}" dt="2019-05-03T05:28:38.817" v="185"/>
          <ac:spMkLst>
            <pc:docMk/>
            <pc:sldMk cId="2126782016" sldId="271"/>
            <ac:spMk id="2" creationId="{205B6107-A63B-4392-95B2-0541AC415237}"/>
          </ac:spMkLst>
        </pc:spChg>
        <pc:spChg chg="add">
          <ac:chgData name="Brent Rhodarmer" userId="1286dcfd-0cbc-4663-b214-d281bd01ef8e" providerId="ADAL" clId="{6C1C7A0B-6245-4204-BC14-71C47D86785A}" dt="2019-05-03T05:28:38.817" v="185"/>
          <ac:spMkLst>
            <pc:docMk/>
            <pc:sldMk cId="2126782016" sldId="271"/>
            <ac:spMk id="3" creationId="{0E5C6D20-516E-49DE-87BA-49742E490B22}"/>
          </ac:spMkLst>
        </pc:spChg>
        <pc:spChg chg="add">
          <ac:chgData name="Brent Rhodarmer" userId="1286dcfd-0cbc-4663-b214-d281bd01ef8e" providerId="ADAL" clId="{6C1C7A0B-6245-4204-BC14-71C47D86785A}" dt="2019-05-03T05:28:38.817" v="185"/>
          <ac:spMkLst>
            <pc:docMk/>
            <pc:sldMk cId="2126782016" sldId="271"/>
            <ac:spMk id="4" creationId="{8D82EB22-B45F-4126-B657-3CBA5903BD0E}"/>
          </ac:spMkLst>
        </pc:spChg>
        <pc:spChg chg="add">
          <ac:chgData name="Brent Rhodarmer" userId="1286dcfd-0cbc-4663-b214-d281bd01ef8e" providerId="ADAL" clId="{6C1C7A0B-6245-4204-BC14-71C47D86785A}" dt="2019-05-03T05:28:38.817" v="185"/>
          <ac:spMkLst>
            <pc:docMk/>
            <pc:sldMk cId="2126782016" sldId="271"/>
            <ac:spMk id="5" creationId="{479AC0D9-7C76-4164-B8D6-2CF93A91F12A}"/>
          </ac:spMkLst>
        </pc:spChg>
        <pc:spChg chg="add">
          <ac:chgData name="Brent Rhodarmer" userId="1286dcfd-0cbc-4663-b214-d281bd01ef8e" providerId="ADAL" clId="{6C1C7A0B-6245-4204-BC14-71C47D86785A}" dt="2019-05-03T05:28:38.817" v="185"/>
          <ac:spMkLst>
            <pc:docMk/>
            <pc:sldMk cId="2126782016" sldId="271"/>
            <ac:spMk id="6" creationId="{33D19128-C6EB-407F-B454-99DFAED16B14}"/>
          </ac:spMkLst>
        </pc:spChg>
      </pc:sldChg>
      <pc:sldChg chg="addSp modSp add">
        <pc:chgData name="Brent Rhodarmer" userId="1286dcfd-0cbc-4663-b214-d281bd01ef8e" providerId="ADAL" clId="{6C1C7A0B-6245-4204-BC14-71C47D86785A}" dt="2019-05-03T05:29:38.059" v="231" actId="1035"/>
        <pc:sldMkLst>
          <pc:docMk/>
          <pc:sldMk cId="4104066329" sldId="272"/>
        </pc:sldMkLst>
        <pc:spChg chg="add mod">
          <ac:chgData name="Brent Rhodarmer" userId="1286dcfd-0cbc-4663-b214-d281bd01ef8e" providerId="ADAL" clId="{6C1C7A0B-6245-4204-BC14-71C47D86785A}" dt="2019-05-03T05:29:38.059" v="231" actId="1035"/>
          <ac:spMkLst>
            <pc:docMk/>
            <pc:sldMk cId="4104066329" sldId="272"/>
            <ac:spMk id="2" creationId="{1A029576-1C1B-4ED8-A691-88D86BE2EEE1}"/>
          </ac:spMkLst>
        </pc:spChg>
        <pc:spChg chg="add">
          <ac:chgData name="Brent Rhodarmer" userId="1286dcfd-0cbc-4663-b214-d281bd01ef8e" providerId="ADAL" clId="{6C1C7A0B-6245-4204-BC14-71C47D86785A}" dt="2019-05-03T05:28:51.518" v="186"/>
          <ac:spMkLst>
            <pc:docMk/>
            <pc:sldMk cId="4104066329" sldId="272"/>
            <ac:spMk id="3" creationId="{16A69CD1-13D3-4E70-9A5A-764EE1BA6C7F}"/>
          </ac:spMkLst>
        </pc:spChg>
        <pc:spChg chg="add">
          <ac:chgData name="Brent Rhodarmer" userId="1286dcfd-0cbc-4663-b214-d281bd01ef8e" providerId="ADAL" clId="{6C1C7A0B-6245-4204-BC14-71C47D86785A}" dt="2019-05-03T05:28:51.518" v="186"/>
          <ac:spMkLst>
            <pc:docMk/>
            <pc:sldMk cId="4104066329" sldId="272"/>
            <ac:spMk id="4" creationId="{49E17ADB-FD2B-40A5-A7C2-C801AAEE96E1}"/>
          </ac:spMkLst>
        </pc:spChg>
        <pc:spChg chg="add mod">
          <ac:chgData name="Brent Rhodarmer" userId="1286dcfd-0cbc-4663-b214-d281bd01ef8e" providerId="ADAL" clId="{6C1C7A0B-6245-4204-BC14-71C47D86785A}" dt="2019-05-03T05:29:38.059" v="231" actId="1035"/>
          <ac:spMkLst>
            <pc:docMk/>
            <pc:sldMk cId="4104066329" sldId="272"/>
            <ac:spMk id="5" creationId="{1813610B-AC68-411C-B77C-EB56772DDAAD}"/>
          </ac:spMkLst>
        </pc:spChg>
        <pc:spChg chg="add mod">
          <ac:chgData name="Brent Rhodarmer" userId="1286dcfd-0cbc-4663-b214-d281bd01ef8e" providerId="ADAL" clId="{6C1C7A0B-6245-4204-BC14-71C47D86785A}" dt="2019-05-03T05:29:38.059" v="231" actId="1035"/>
          <ac:spMkLst>
            <pc:docMk/>
            <pc:sldMk cId="4104066329" sldId="272"/>
            <ac:spMk id="6" creationId="{058B17A8-2F38-472A-B674-6E696AEB35A5}"/>
          </ac:spMkLst>
        </pc:spChg>
        <pc:spChg chg="add mod">
          <ac:chgData name="Brent Rhodarmer" userId="1286dcfd-0cbc-4663-b214-d281bd01ef8e" providerId="ADAL" clId="{6C1C7A0B-6245-4204-BC14-71C47D86785A}" dt="2019-05-03T05:29:38.059" v="231" actId="1035"/>
          <ac:spMkLst>
            <pc:docMk/>
            <pc:sldMk cId="4104066329" sldId="272"/>
            <ac:spMk id="7" creationId="{6AAE6B6A-A416-4E23-B556-258AA3DD5E21}"/>
          </ac:spMkLst>
        </pc:spChg>
        <pc:spChg chg="add mod">
          <ac:chgData name="Brent Rhodarmer" userId="1286dcfd-0cbc-4663-b214-d281bd01ef8e" providerId="ADAL" clId="{6C1C7A0B-6245-4204-BC14-71C47D86785A}" dt="2019-05-03T05:29:38.059" v="231" actId="1035"/>
          <ac:spMkLst>
            <pc:docMk/>
            <pc:sldMk cId="4104066329" sldId="272"/>
            <ac:spMk id="8" creationId="{83796CBB-05F1-4AD9-881B-6DC6D151C7D1}"/>
          </ac:spMkLst>
        </pc:spChg>
        <pc:spChg chg="add mod">
          <ac:chgData name="Brent Rhodarmer" userId="1286dcfd-0cbc-4663-b214-d281bd01ef8e" providerId="ADAL" clId="{6C1C7A0B-6245-4204-BC14-71C47D86785A}" dt="2019-05-03T05:29:38.059" v="231" actId="1035"/>
          <ac:spMkLst>
            <pc:docMk/>
            <pc:sldMk cId="4104066329" sldId="272"/>
            <ac:spMk id="9" creationId="{77DA6F19-94DA-43F2-AD2A-0166731CAF41}"/>
          </ac:spMkLst>
        </pc:spChg>
      </pc:sldChg>
      <pc:sldChg chg="addSp add">
        <pc:chgData name="Brent Rhodarmer" userId="1286dcfd-0cbc-4663-b214-d281bd01ef8e" providerId="ADAL" clId="{6C1C7A0B-6245-4204-BC14-71C47D86785A}" dt="2019-05-03T05:29:57.781" v="233"/>
        <pc:sldMkLst>
          <pc:docMk/>
          <pc:sldMk cId="1433464182" sldId="273"/>
        </pc:sldMkLst>
        <pc:spChg chg="add">
          <ac:chgData name="Brent Rhodarmer" userId="1286dcfd-0cbc-4663-b214-d281bd01ef8e" providerId="ADAL" clId="{6C1C7A0B-6245-4204-BC14-71C47D86785A}" dt="2019-05-03T05:29:57.781" v="233"/>
          <ac:spMkLst>
            <pc:docMk/>
            <pc:sldMk cId="1433464182" sldId="273"/>
            <ac:spMk id="2" creationId="{46A8E9DC-23F2-41A9-92B3-670BC8807FBF}"/>
          </ac:spMkLst>
        </pc:spChg>
        <pc:spChg chg="add">
          <ac:chgData name="Brent Rhodarmer" userId="1286dcfd-0cbc-4663-b214-d281bd01ef8e" providerId="ADAL" clId="{6C1C7A0B-6245-4204-BC14-71C47D86785A}" dt="2019-05-03T05:29:57.781" v="233"/>
          <ac:spMkLst>
            <pc:docMk/>
            <pc:sldMk cId="1433464182" sldId="273"/>
            <ac:spMk id="3" creationId="{8A0949B8-C115-4590-8887-401488D60F31}"/>
          </ac:spMkLst>
        </pc:spChg>
        <pc:spChg chg="add">
          <ac:chgData name="Brent Rhodarmer" userId="1286dcfd-0cbc-4663-b214-d281bd01ef8e" providerId="ADAL" clId="{6C1C7A0B-6245-4204-BC14-71C47D86785A}" dt="2019-05-03T05:29:57.781" v="233"/>
          <ac:spMkLst>
            <pc:docMk/>
            <pc:sldMk cId="1433464182" sldId="273"/>
            <ac:spMk id="4" creationId="{D1053D4A-E35B-4998-A6A9-74E48CCA796C}"/>
          </ac:spMkLst>
        </pc:spChg>
        <pc:spChg chg="add">
          <ac:chgData name="Brent Rhodarmer" userId="1286dcfd-0cbc-4663-b214-d281bd01ef8e" providerId="ADAL" clId="{6C1C7A0B-6245-4204-BC14-71C47D86785A}" dt="2019-05-03T05:29:57.781" v="233"/>
          <ac:spMkLst>
            <pc:docMk/>
            <pc:sldMk cId="1433464182" sldId="273"/>
            <ac:spMk id="5" creationId="{3CE9D4FB-7EE6-4CAF-AD73-3DF93E56FBA3}"/>
          </ac:spMkLst>
        </pc:spChg>
        <pc:spChg chg="add">
          <ac:chgData name="Brent Rhodarmer" userId="1286dcfd-0cbc-4663-b214-d281bd01ef8e" providerId="ADAL" clId="{6C1C7A0B-6245-4204-BC14-71C47D86785A}" dt="2019-05-03T05:29:57.781" v="233"/>
          <ac:spMkLst>
            <pc:docMk/>
            <pc:sldMk cId="1433464182" sldId="273"/>
            <ac:spMk id="6" creationId="{14B4E0A1-73A9-4D9C-8667-5B6A018A1D91}"/>
          </ac:spMkLst>
        </pc:spChg>
        <pc:spChg chg="add">
          <ac:chgData name="Brent Rhodarmer" userId="1286dcfd-0cbc-4663-b214-d281bd01ef8e" providerId="ADAL" clId="{6C1C7A0B-6245-4204-BC14-71C47D86785A}" dt="2019-05-03T05:29:57.781" v="233"/>
          <ac:spMkLst>
            <pc:docMk/>
            <pc:sldMk cId="1433464182" sldId="273"/>
            <ac:spMk id="7" creationId="{1AACCFA8-AED7-4F0C-BF12-AE13BF86B84F}"/>
          </ac:spMkLst>
        </pc:spChg>
      </pc:sldChg>
      <pc:sldChg chg="add del">
        <pc:chgData name="Brent Rhodarmer" userId="1286dcfd-0cbc-4663-b214-d281bd01ef8e" providerId="ADAL" clId="{6C1C7A0B-6245-4204-BC14-71C47D86785A}" dt="2019-05-03T05:34:38.930" v="237" actId="2696"/>
        <pc:sldMkLst>
          <pc:docMk/>
          <pc:sldMk cId="1270318870" sldId="274"/>
        </pc:sldMkLst>
      </pc:sldChg>
      <pc:sldChg chg="add del">
        <pc:chgData name="Brent Rhodarmer" userId="1286dcfd-0cbc-4663-b214-d281bd01ef8e" providerId="ADAL" clId="{6C1C7A0B-6245-4204-BC14-71C47D86785A}" dt="2019-05-03T05:30:35.464" v="235" actId="2696"/>
        <pc:sldMkLst>
          <pc:docMk/>
          <pc:sldMk cId="3619831678" sldId="274"/>
        </pc:sldMkLst>
      </pc:sldChg>
      <pc:sldMasterChg chg="modSp modSldLayout">
        <pc:chgData name="Brent Rhodarmer" userId="1286dcfd-0cbc-4663-b214-d281bd01ef8e" providerId="ADAL" clId="{6C1C7A0B-6245-4204-BC14-71C47D86785A}" dt="2019-05-03T05:26:14.077" v="171" actId="207"/>
        <pc:sldMasterMkLst>
          <pc:docMk/>
          <pc:sldMasterMk cId="367888281" sldId="2147483648"/>
        </pc:sldMasterMkLst>
        <pc:spChg chg="mod">
          <ac:chgData name="Brent Rhodarmer" userId="1286dcfd-0cbc-4663-b214-d281bd01ef8e" providerId="ADAL" clId="{6C1C7A0B-6245-4204-BC14-71C47D86785A}" dt="2019-05-03T05:10:16.021" v="140" actId="207"/>
          <ac:spMkLst>
            <pc:docMk/>
            <pc:sldMasterMk cId="367888281" sldId="2147483648"/>
            <ac:spMk id="2" creationId="{3F73AECC-E02A-46C9-B388-459D00E93FCE}"/>
          </ac:spMkLst>
        </pc:spChg>
        <pc:spChg chg="mod">
          <ac:chgData name="Brent Rhodarmer" userId="1286dcfd-0cbc-4663-b214-d281bd01ef8e" providerId="ADAL" clId="{6C1C7A0B-6245-4204-BC14-71C47D86785A}" dt="2019-05-03T05:25:59.697" v="170" actId="207"/>
          <ac:spMkLst>
            <pc:docMk/>
            <pc:sldMasterMk cId="367888281" sldId="2147483648"/>
            <ac:spMk id="3" creationId="{A8D5CAE6-D300-413F-B9FC-C239E067FD55}"/>
          </ac:spMkLst>
        </pc:spChg>
        <pc:sldLayoutChg chg="addSp delSp modSp">
          <pc:chgData name="Brent Rhodarmer" userId="1286dcfd-0cbc-4663-b214-d281bd01ef8e" providerId="ADAL" clId="{6C1C7A0B-6245-4204-BC14-71C47D86785A}" dt="2019-05-03T05:25:26.508" v="169" actId="478"/>
          <pc:sldLayoutMkLst>
            <pc:docMk/>
            <pc:sldMasterMk cId="367888281" sldId="2147483648"/>
            <pc:sldLayoutMk cId="189876019" sldId="2147483655"/>
          </pc:sldLayoutMkLst>
          <pc:grpChg chg="add del mod">
            <ac:chgData name="Brent Rhodarmer" userId="1286dcfd-0cbc-4663-b214-d281bd01ef8e" providerId="ADAL" clId="{6C1C7A0B-6245-4204-BC14-71C47D86785A}" dt="2019-05-03T05:25:23.873" v="168" actId="478"/>
            <ac:grpSpMkLst>
              <pc:docMk/>
              <pc:sldMasterMk cId="367888281" sldId="2147483648"/>
              <pc:sldLayoutMk cId="189876019" sldId="2147483655"/>
              <ac:grpSpMk id="6" creationId="{D90DAB20-5FB7-43F6-8541-A1116C965DBB}"/>
            </ac:grpSpMkLst>
          </pc:grpChg>
          <pc:grpChg chg="add del mod">
            <ac:chgData name="Brent Rhodarmer" userId="1286dcfd-0cbc-4663-b214-d281bd01ef8e" providerId="ADAL" clId="{6C1C7A0B-6245-4204-BC14-71C47D86785A}" dt="2019-05-03T05:25:23.873" v="168" actId="478"/>
            <ac:grpSpMkLst>
              <pc:docMk/>
              <pc:sldMasterMk cId="367888281" sldId="2147483648"/>
              <pc:sldLayoutMk cId="189876019" sldId="2147483655"/>
              <ac:grpSpMk id="12" creationId="{DEC34F17-4C00-415A-8497-14E0EA36A4D6}"/>
            </ac:grpSpMkLst>
          </pc:grpChg>
          <pc:grpChg chg="add del mod">
            <ac:chgData name="Brent Rhodarmer" userId="1286dcfd-0cbc-4663-b214-d281bd01ef8e" providerId="ADAL" clId="{6C1C7A0B-6245-4204-BC14-71C47D86785A}" dt="2019-05-03T05:25:23.873" v="168" actId="478"/>
            <ac:grpSpMkLst>
              <pc:docMk/>
              <pc:sldMasterMk cId="367888281" sldId="2147483648"/>
              <pc:sldLayoutMk cId="189876019" sldId="2147483655"/>
              <ac:grpSpMk id="18" creationId="{BC3AC655-9900-4F07-8DB3-648967F3EADD}"/>
            </ac:grpSpMkLst>
          </pc:grpChg>
          <pc:grpChg chg="add del mod">
            <ac:chgData name="Brent Rhodarmer" userId="1286dcfd-0cbc-4663-b214-d281bd01ef8e" providerId="ADAL" clId="{6C1C7A0B-6245-4204-BC14-71C47D86785A}" dt="2019-05-03T05:25:23.873" v="168" actId="478"/>
            <ac:grpSpMkLst>
              <pc:docMk/>
              <pc:sldMasterMk cId="367888281" sldId="2147483648"/>
              <pc:sldLayoutMk cId="189876019" sldId="2147483655"/>
              <ac:grpSpMk id="24" creationId="{C91D4844-CD84-412D-A933-BEC13A578092}"/>
            </ac:grpSpMkLst>
          </pc:grpChg>
          <pc:grpChg chg="add del mod">
            <ac:chgData name="Brent Rhodarmer" userId="1286dcfd-0cbc-4663-b214-d281bd01ef8e" providerId="ADAL" clId="{6C1C7A0B-6245-4204-BC14-71C47D86785A}" dt="2019-05-03T05:25:23.873" v="168" actId="478"/>
            <ac:grpSpMkLst>
              <pc:docMk/>
              <pc:sldMasterMk cId="367888281" sldId="2147483648"/>
              <pc:sldLayoutMk cId="189876019" sldId="2147483655"/>
              <ac:grpSpMk id="30" creationId="{6E025F4D-164B-44D9-8606-284E3EC8B2CE}"/>
            </ac:grpSpMkLst>
          </pc:grpChg>
          <pc:cxnChg chg="add del mod">
            <ac:chgData name="Brent Rhodarmer" userId="1286dcfd-0cbc-4663-b214-d281bd01ef8e" providerId="ADAL" clId="{6C1C7A0B-6245-4204-BC14-71C47D86785A}" dt="2019-05-03T05:25:26.508" v="169" actId="478"/>
            <ac:cxnSpMkLst>
              <pc:docMk/>
              <pc:sldMasterMk cId="367888281" sldId="2147483648"/>
              <pc:sldLayoutMk cId="189876019" sldId="2147483655"/>
              <ac:cxnSpMk id="5" creationId="{F612877F-6E11-4167-820D-49833E73F2D8}"/>
            </ac:cxnSpMkLst>
          </pc:cxnChg>
        </pc:sldLayoutChg>
        <pc:sldLayoutChg chg="modSp">
          <pc:chgData name="Brent Rhodarmer" userId="1286dcfd-0cbc-4663-b214-d281bd01ef8e" providerId="ADAL" clId="{6C1C7A0B-6245-4204-BC14-71C47D86785A}" dt="2019-05-03T05:26:14.077" v="171" actId="207"/>
          <pc:sldLayoutMkLst>
            <pc:docMk/>
            <pc:sldMasterMk cId="367888281" sldId="2147483648"/>
            <pc:sldLayoutMk cId="2756915833" sldId="2147483660"/>
          </pc:sldLayoutMkLst>
          <pc:spChg chg="mod">
            <ac:chgData name="Brent Rhodarmer" userId="1286dcfd-0cbc-4663-b214-d281bd01ef8e" providerId="ADAL" clId="{6C1C7A0B-6245-4204-BC14-71C47D86785A}" dt="2019-05-03T05:26:14.077" v="171" actId="207"/>
            <ac:spMkLst>
              <pc:docMk/>
              <pc:sldMasterMk cId="367888281" sldId="2147483648"/>
              <pc:sldLayoutMk cId="2756915833" sldId="2147483660"/>
              <ac:spMk id="2" creationId="{DD3FB121-BF30-4C29-BA2D-A7E7562CB7E7}"/>
            </ac:spMkLst>
          </pc:spChg>
          <pc:spChg chg="mod">
            <ac:chgData name="Brent Rhodarmer" userId="1286dcfd-0cbc-4663-b214-d281bd01ef8e" providerId="ADAL" clId="{6C1C7A0B-6245-4204-BC14-71C47D86785A}" dt="2019-05-03T05:21:09.882" v="145" actId="1035"/>
            <ac:spMkLst>
              <pc:docMk/>
              <pc:sldMasterMk cId="367888281" sldId="2147483648"/>
              <pc:sldLayoutMk cId="2756915833" sldId="2147483660"/>
              <ac:spMk id="12" creationId="{361155FD-B0A8-4CCE-A82E-75FE0E14B46A}"/>
            </ac:spMkLst>
          </pc:spChg>
        </pc:sldLayoutChg>
      </pc:sldMasterChg>
      <pc:sldMasterChg chg="addSp">
        <pc:chgData name="Brent Rhodarmer" userId="1286dcfd-0cbc-4663-b214-d281bd01ef8e" providerId="ADAL" clId="{6C1C7A0B-6245-4204-BC14-71C47D86785A}" dt="2019-05-03T05:12:43.403" v="141"/>
        <pc:sldMasterMkLst>
          <pc:docMk/>
          <pc:sldMasterMk cId="2011795236" sldId="2147483661"/>
        </pc:sldMasterMkLst>
        <pc:picChg chg="add">
          <ac:chgData name="Brent Rhodarmer" userId="1286dcfd-0cbc-4663-b214-d281bd01ef8e" providerId="ADAL" clId="{6C1C7A0B-6245-4204-BC14-71C47D86785A}" dt="2019-05-03T05:12:43.403" v="141"/>
          <ac:picMkLst>
            <pc:docMk/>
            <pc:sldMasterMk cId="2011795236" sldId="2147483661"/>
            <ac:picMk id="9" creationId="{930D097E-2BEE-49B8-8621-D4C7C1DB86BA}"/>
          </ac:picMkLst>
        </pc:picChg>
        <pc:picChg chg="add">
          <ac:chgData name="Brent Rhodarmer" userId="1286dcfd-0cbc-4663-b214-d281bd01ef8e" providerId="ADAL" clId="{6C1C7A0B-6245-4204-BC14-71C47D86785A}" dt="2019-05-03T05:12:43.403" v="141"/>
          <ac:picMkLst>
            <pc:docMk/>
            <pc:sldMasterMk cId="2011795236" sldId="2147483661"/>
            <ac:picMk id="10" creationId="{F4A3F4FF-3CEA-498E-BC9B-A337113BE69A}"/>
          </ac:picMkLst>
        </pc:picChg>
        <pc:picChg chg="add">
          <ac:chgData name="Brent Rhodarmer" userId="1286dcfd-0cbc-4663-b214-d281bd01ef8e" providerId="ADAL" clId="{6C1C7A0B-6245-4204-BC14-71C47D86785A}" dt="2019-05-03T05:12:43.403" v="141"/>
          <ac:picMkLst>
            <pc:docMk/>
            <pc:sldMasterMk cId="2011795236" sldId="2147483661"/>
            <ac:picMk id="11" creationId="{977C6A92-F023-4A72-B391-9FD361FE0683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9DF3-0219-49A4-8E30-33C2E5849BE2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5287-72A2-4688-BA55-00F31EDEB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569C56-21A6-4823-87C6-C825BD751C3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3D1A7-1FBA-436F-8B23-B59C2124D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current member appointments/terms</a:t>
            </a:r>
            <a:r>
              <a:rPr lang="en-US" baseline="0" dirty="0" smtClean="0"/>
              <a:t> expire in August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3D1A7-1FBA-436F-8B23-B59C2124D7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3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FY2020, we cancelled the August </a:t>
            </a:r>
            <a:r>
              <a:rPr lang="en-US" baseline="0" dirty="0" smtClean="0"/>
              <a:t>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3D1A7-1FBA-436F-8B23-B59C2124D7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B121-BF30-4C29-BA2D-A7E7562CB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48643"/>
            <a:ext cx="9144000" cy="851430"/>
          </a:xfrm>
        </p:spPr>
        <p:txBody>
          <a:bodyPr anchor="b">
            <a:noAutofit/>
          </a:bodyPr>
          <a:lstStyle>
            <a:lvl1pPr algn="ctr">
              <a:defRPr sz="63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MASTER TITLE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82E1-A4AE-45BA-A7DA-0ECE274B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4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D7716-1A3A-46F1-8092-CBFB37019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6361" y="1314976"/>
            <a:ext cx="1899278" cy="153941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15B80-526B-4EA6-80F2-3902F8CD20BF}"/>
              </a:ext>
            </a:extLst>
          </p:cNvPr>
          <p:cNvCxnSpPr/>
          <p:nvPr userDrawn="1"/>
        </p:nvCxnSpPr>
        <p:spPr>
          <a:xfrm>
            <a:off x="6560447" y="3889187"/>
            <a:ext cx="43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FA8A94-F406-482E-BAE2-AE383C7C6072}"/>
              </a:ext>
            </a:extLst>
          </p:cNvPr>
          <p:cNvSpPr txBox="1">
            <a:spLocks/>
          </p:cNvSpPr>
          <p:nvPr userDrawn="1"/>
        </p:nvSpPr>
        <p:spPr>
          <a:xfrm>
            <a:off x="2968860" y="3796610"/>
            <a:ext cx="6254280" cy="2335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050" i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Roboto" panose="02000000000000000000" pitchFamily="2" charset="0"/>
              </a:rPr>
              <a:t>Regular meeting</a:t>
            </a:r>
            <a:endParaRPr lang="en-US" sz="1050" i="1" dirty="0">
              <a:solidFill>
                <a:schemeClr val="tx2">
                  <a:lumMod val="75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0E93D-2350-4051-A361-26731E060C15}"/>
              </a:ext>
            </a:extLst>
          </p:cNvPr>
          <p:cNvCxnSpPr/>
          <p:nvPr userDrawn="1"/>
        </p:nvCxnSpPr>
        <p:spPr>
          <a:xfrm>
            <a:off x="1299030" y="3889187"/>
            <a:ext cx="43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3E4D5E9-D6E0-41AC-8332-AC1FCD89F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1916" y="6472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8BFB-06D2-4B0D-A747-8F0B6B01C31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4EFE01-7954-4200-8CBE-073E52AAE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1750" y="6472462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1155FD-B0A8-4CCE-A82E-75FE0E14B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3996797"/>
            <a:ext cx="5156200" cy="11493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Your Name </a:t>
            </a:r>
          </a:p>
          <a:p>
            <a:pPr lvl="0"/>
            <a:r>
              <a:rPr lang="en-US" dirty="0" smtClean="0"/>
              <a:t>Your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1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FE6F-1811-43AB-9D64-C50439A1F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55E18-341B-4F6E-A34A-909C19365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AF57F-509E-451C-88AE-DCD4DBE22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EDC8E-9534-4FA7-860F-0208A42B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33547-DC2C-4856-97DF-BAA29FB3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6DC09-3358-4F88-A9CF-4675B2A3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2194-ECA9-423B-BAA4-CA9F9C3D2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69079-2F65-4B89-8AD1-D806089E9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BF3B-3083-4126-9085-9C08338D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8E76-14F3-44B6-9B9E-2FDE3778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D7077-B3F4-4C04-AFA4-69B1EBB8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4B475-6462-447D-BE07-0E016454442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C1363-2847-4871-ACFC-E95E5131B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DD37C-3211-448E-B073-BFFE106A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9EC5-0F82-44EF-ABC2-176D9982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F8D20-D7CB-4CA0-B651-0BF9B085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B121-BF30-4C29-BA2D-A7E7562CB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03169-5AE4-4913-873B-1F30D145E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01A2-6506-4814-B3BE-3194BD09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82E1-A4AE-45BA-A7DA-0ECE274B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474DF-3E5C-47BE-8C18-7D6E617C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6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4BF2-F53D-41C6-9BBE-B3C954C93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1A8F-35E3-445D-BBA6-F0AE285E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3556D-C68E-47F2-95A1-3BA7297D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285E-D532-4B2D-99FE-198BDF68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156C-AFDB-40E5-8684-1EFEA745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E761-C19D-4F46-A9A1-3EB15F62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EFBAA-04C8-4482-9ED3-74BC54B64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88441-9B78-4FB1-9690-564AF4C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9C09B-AFF5-4BFB-A2CC-D78F6B82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9B7B-90D0-4E01-94EF-E889A569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578F-0D39-4945-8978-DBB1B9216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94C6-464E-40CC-B510-7762411D9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3999D-9EED-44E6-A4BE-D787B68DE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4669D-08B2-4C0A-85A8-3E34B723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8EF39-1DE4-43FE-856A-2BCCCBFA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68E1-91D8-4E1E-AFD4-3A3A8C4A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A9D2-E3D2-4295-B852-AE8DED9FC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18D28-3733-4AEC-ADE0-2F573E3E8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BF798-C58B-48FF-AB36-681AA36B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C367F-E77A-40C8-935E-7876DE0DE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84876-A627-42B4-A6DD-0CBBADC06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2AA1E-D811-499E-A9E6-6D6C6EBA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6331C-A02F-4BC2-8418-F67A0FCE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EB9BB-AC63-4491-A975-B00862A8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8199-6B0C-4490-AD04-494FF855F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8C76F-F2B5-45C4-BB62-1E070689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FBCE0-51E9-429A-B5F8-9F0499AB7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E5AF7-5FE0-4FAC-BC95-39D4B280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C507D-8439-44C9-8E7C-1036C3B3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68B05-644A-4AB5-A4AE-9143BADF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1A1E7-7ED4-4AC1-BDF9-508E5AE8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5043-1FAA-42E7-B5D1-27B420282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EAE8-E2C6-4609-94F8-CDED30C4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0588E-5A35-4EC3-B082-C1326F02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CE880-899E-4606-93A4-30B57D73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8BFB-06D2-4B0D-A747-8F0B6B01C31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E6514-BBC5-4CF9-88AC-6A350ACE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07EC-B3B8-4FED-9A2E-EAABF969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6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4C84BB-393E-4C47-BE17-3082B21038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292291"/>
            <a:ext cx="12192000" cy="156570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3AECC-E02A-46C9-B388-459D00E9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5CAE6-D300-413F-B9FC-C239E067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780A-75FB-415D-8CB3-515F68CDB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1916" y="6432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8BFB-06D2-4B0D-A747-8F0B6B01C31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EAFA-0D4E-4A38-B2F4-66E9C020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1750" y="6432555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C485-5466-45A8-BE42-0B72AF858E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2ED95-82B8-4DBD-8C42-864B105C93A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282725"/>
            <a:ext cx="579175" cy="575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3D43E-385C-4E31-9801-F61A866AD65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4634" y="6461203"/>
            <a:ext cx="2822192" cy="2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C3D3-628D-47B9-AA13-88A73EF61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School Capital Fund Commission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D7BA6-9CC1-4A29-8BF4-3969F69C6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July 13,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7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F19445-8216-49F3-B48B-CD9A831FADFF}"/>
              </a:ext>
            </a:extLst>
          </p:cNvPr>
          <p:cNvSpPr txBox="1"/>
          <p:nvPr/>
        </p:nvSpPr>
        <p:spPr>
          <a:xfrm>
            <a:off x="1135317" y="1311832"/>
            <a:ext cx="10362272" cy="48013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Call to Order</a:t>
            </a: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Approval to follow agenda as presented</a:t>
            </a: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Approval of October 21, 2019 Meeting Minutes</a:t>
            </a: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Approval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June 5, 2020 Special Meeting Minutes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Public Comment</a:t>
            </a:r>
          </a:p>
          <a:p>
            <a:pPr>
              <a:buClr>
                <a:schemeClr val="accent3"/>
              </a:buClr>
              <a:buSzPct val="140000"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Commission Member Discussion and Appointments</a:t>
            </a:r>
          </a:p>
          <a:p>
            <a:pPr>
              <a:buClr>
                <a:schemeClr val="accent3"/>
              </a:buClr>
              <a:buSzPct val="140000"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Financial Update</a:t>
            </a: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Schedule of Future Meetings</a:t>
            </a:r>
          </a:p>
          <a:p>
            <a:pPr>
              <a:buClr>
                <a:schemeClr val="accent3"/>
              </a:buClr>
              <a:buSzPct val="140000"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3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Adjournment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D944D-EA73-49F0-8964-ABFA1B3DBB3E}"/>
              </a:ext>
            </a:extLst>
          </p:cNvPr>
          <p:cNvSpPr txBox="1"/>
          <p:nvPr/>
        </p:nvSpPr>
        <p:spPr>
          <a:xfrm>
            <a:off x="4783773" y="480835"/>
            <a:ext cx="2624436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113045"/>
                </a:solidFill>
                <a:latin typeface="Century Gothic" panose="020B0502020202020204" pitchFamily="34" charset="0"/>
              </a:rPr>
              <a:t>Agenda</a:t>
            </a:r>
            <a:endParaRPr lang="en-US" sz="4800" b="1" dirty="0">
              <a:solidFill>
                <a:srgbClr val="11304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Comment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3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5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065"/>
            <a:ext cx="10856053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Max Queen </a:t>
            </a:r>
            <a:r>
              <a:rPr lang="en-US" sz="3400" dirty="0" smtClean="0"/>
              <a:t>– Board Member, </a:t>
            </a:r>
            <a:r>
              <a:rPr lang="en-US" sz="3400" dirty="0" smtClean="0"/>
              <a:t>BCS – Expires 8/2020 (Term 1)</a:t>
            </a:r>
          </a:p>
          <a:p>
            <a:pPr marL="457200" lvl="1" indent="0">
              <a:buNone/>
            </a:pPr>
            <a:r>
              <a:rPr lang="en-US" sz="2600" dirty="0" smtClean="0"/>
              <a:t>Buncombe County Schools Representative</a:t>
            </a:r>
          </a:p>
          <a:p>
            <a:endParaRPr lang="en-US" dirty="0"/>
          </a:p>
          <a:p>
            <a:r>
              <a:rPr lang="en-US" sz="3400" b="1" dirty="0" smtClean="0"/>
              <a:t>Charlotte Sullivan </a:t>
            </a:r>
            <a:r>
              <a:rPr lang="en-US" sz="3400" dirty="0" smtClean="0"/>
              <a:t>– </a:t>
            </a:r>
            <a:r>
              <a:rPr lang="en-US" sz="3400" dirty="0"/>
              <a:t>Finance Director</a:t>
            </a:r>
            <a:r>
              <a:rPr lang="en-US" sz="3400" dirty="0" smtClean="0"/>
              <a:t>, Land of </a:t>
            </a:r>
            <a:r>
              <a:rPr lang="en-US" sz="3400" dirty="0"/>
              <a:t>Sky – Expires </a:t>
            </a:r>
            <a:r>
              <a:rPr lang="en-US" sz="3400" dirty="0" smtClean="0"/>
              <a:t>8/2020 (Term 1)</a:t>
            </a:r>
            <a:endParaRPr lang="en-US" sz="3400" dirty="0"/>
          </a:p>
          <a:p>
            <a:pPr marL="457200" lvl="1" indent="0">
              <a:buNone/>
            </a:pPr>
            <a:r>
              <a:rPr lang="en-US" sz="2600" dirty="0" smtClean="0"/>
              <a:t>Asheville </a:t>
            </a:r>
            <a:r>
              <a:rPr lang="en-US" sz="2600" dirty="0" smtClean="0"/>
              <a:t>City School Representative</a:t>
            </a:r>
          </a:p>
          <a:p>
            <a:pPr lvl="1"/>
            <a:endParaRPr lang="en-US" dirty="0"/>
          </a:p>
          <a:p>
            <a:r>
              <a:rPr lang="en-US" sz="3400" b="1" dirty="0" smtClean="0"/>
              <a:t>Brownie Newman </a:t>
            </a:r>
            <a:r>
              <a:rPr lang="en-US" sz="3400" dirty="0" smtClean="0"/>
              <a:t>– Chair, </a:t>
            </a:r>
            <a:r>
              <a:rPr lang="en-US" sz="3400" dirty="0"/>
              <a:t>BOCC – Expires </a:t>
            </a:r>
            <a:r>
              <a:rPr lang="en-US" sz="3400" dirty="0" smtClean="0"/>
              <a:t>8/2020 (Term 2)</a:t>
            </a:r>
            <a:endParaRPr lang="en-US" sz="3400" dirty="0"/>
          </a:p>
          <a:p>
            <a:pPr marL="457200" lvl="1" indent="0">
              <a:buNone/>
            </a:pPr>
            <a:r>
              <a:rPr lang="en-US" sz="2600" dirty="0" smtClean="0"/>
              <a:t>Buncombe </a:t>
            </a:r>
            <a:r>
              <a:rPr lang="en-US" sz="2600" dirty="0"/>
              <a:t>County Appointed Representative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400" b="1" dirty="0" smtClean="0"/>
              <a:t>Joe Belcher </a:t>
            </a:r>
            <a:r>
              <a:rPr lang="en-US" sz="3400" dirty="0" smtClean="0"/>
              <a:t>– Board Member, BOCC </a:t>
            </a:r>
            <a:r>
              <a:rPr lang="en-US" sz="3400" dirty="0" smtClean="0"/>
              <a:t>- Expires 8/2020 (Term 1)</a:t>
            </a:r>
          </a:p>
          <a:p>
            <a:pPr marL="457200" lvl="1" indent="0">
              <a:buNone/>
            </a:pPr>
            <a:r>
              <a:rPr lang="en-US" sz="2600" dirty="0" smtClean="0"/>
              <a:t>Buncombe </a:t>
            </a:r>
            <a:r>
              <a:rPr lang="en-US" sz="2600" dirty="0"/>
              <a:t>County Appointed Representative</a:t>
            </a:r>
          </a:p>
          <a:p>
            <a:pPr lvl="1"/>
            <a:endParaRPr lang="en-US" dirty="0"/>
          </a:p>
          <a:p>
            <a:r>
              <a:rPr lang="en-US" sz="3400" b="1" dirty="0" smtClean="0"/>
              <a:t>Gene Bell </a:t>
            </a:r>
            <a:r>
              <a:rPr lang="en-US" sz="3400" dirty="0" smtClean="0"/>
              <a:t>– Retired Exec. Director, Asheville </a:t>
            </a:r>
            <a:r>
              <a:rPr lang="en-US" sz="3400" dirty="0"/>
              <a:t>Housing Authority - Expires </a:t>
            </a:r>
            <a:r>
              <a:rPr lang="en-US" sz="3400" dirty="0" smtClean="0"/>
              <a:t>8/2020 (Term 2)</a:t>
            </a:r>
            <a:endParaRPr lang="en-US" sz="3400" dirty="0"/>
          </a:p>
          <a:p>
            <a:pPr marL="457200" lvl="1" indent="0">
              <a:buNone/>
            </a:pPr>
            <a:r>
              <a:rPr lang="en-US" sz="2600" dirty="0" smtClean="0"/>
              <a:t>SCFC </a:t>
            </a:r>
            <a:r>
              <a:rPr lang="en-US" sz="2600" dirty="0" smtClean="0"/>
              <a:t>Appointment</a:t>
            </a:r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1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2E8B409A-733D-4D7F-866F-197322E12259}"/>
              </a:ext>
            </a:extLst>
          </p:cNvPr>
          <p:cNvSpPr txBox="1"/>
          <p:nvPr/>
        </p:nvSpPr>
        <p:spPr>
          <a:xfrm>
            <a:off x="3537923" y="263148"/>
            <a:ext cx="4804521" cy="769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Financial Update</a:t>
            </a:r>
            <a:endParaRPr lang="en-US" sz="4400" b="1" dirty="0">
              <a:solidFill>
                <a:srgbClr val="11304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322384" y="1610569"/>
            <a:ext cx="5578475" cy="3973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FY2020, initially estimated ~</a:t>
            </a:r>
            <a:r>
              <a:rPr lang="en-US" alt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$20.4M</a:t>
            </a:r>
            <a:r>
              <a:rPr lang="en-US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total in Sales Tax Revenue.  Now revised estimate to ~</a:t>
            </a:r>
            <a:r>
              <a:rPr lang="en-US" alt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$20.2M 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total.  -24% in March revenues, year over year.</a:t>
            </a:r>
            <a:endParaRPr lang="en-US" altLang="en-US" sz="1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Buncombe County Finance will continue monitoring Sales Tax in anticipation of upcoming funding cycle. </a:t>
            </a:r>
          </a:p>
          <a:p>
            <a:pPr marL="0" indent="0">
              <a:buNone/>
            </a:pPr>
            <a:endParaRPr lang="en-US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Planned d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ebt 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issuance 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was 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successful – 2019 and 2020 projects. $17M in approved projects from past October will be 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inclu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ded in future issuances.</a:t>
            </a:r>
            <a:r>
              <a:rPr lang="en-US" alt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  </a:t>
            </a:r>
          </a:p>
        </p:txBody>
      </p:sp>
      <p:sp>
        <p:nvSpPr>
          <p:cNvPr id="16" name="Text Placeholder 12"/>
          <p:cNvSpPr txBox="1">
            <a:spLocks/>
          </p:cNvSpPr>
          <p:nvPr/>
        </p:nvSpPr>
        <p:spPr>
          <a:xfrm>
            <a:off x="381000" y="1135257"/>
            <a:ext cx="5578475" cy="274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Article 39 Sales Tax &amp; Debt 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Issuance</a:t>
            </a:r>
            <a:endParaRPr lang="en-US" alt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4"/>
          <p:cNvSpPr txBox="1">
            <a:spLocks/>
          </p:cNvSpPr>
          <p:nvPr/>
        </p:nvSpPr>
        <p:spPr>
          <a:xfrm>
            <a:off x="6232525" y="1135257"/>
            <a:ext cx="5578475" cy="274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Article 39 Sales Tax (50%) FY20 vs. FY19</a:t>
            </a:r>
          </a:p>
          <a:p>
            <a:pPr marL="0" indent="0">
              <a:buNone/>
            </a:pPr>
            <a:endParaRPr lang="en-US" alt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3769" y="1521068"/>
            <a:ext cx="5695706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3707" y="1521068"/>
            <a:ext cx="5695706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63" y="2103057"/>
            <a:ext cx="5623997" cy="24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Future Meetings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6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Meetings </a:t>
            </a:r>
            <a:r>
              <a:rPr lang="en-US" dirty="0" smtClean="0"/>
              <a:t>&amp; 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July </a:t>
            </a:r>
            <a:r>
              <a:rPr lang="en-US" dirty="0" smtClean="0"/>
              <a:t>13, 2020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August </a:t>
            </a:r>
            <a:r>
              <a:rPr lang="en-US" dirty="0" smtClean="0"/>
              <a:t>10, 2020 - ?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September </a:t>
            </a:r>
            <a:r>
              <a:rPr lang="en-US" dirty="0" smtClean="0"/>
              <a:t>14, 2020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October 12, 2020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February </a:t>
            </a:r>
            <a:r>
              <a:rPr lang="en-US" dirty="0"/>
              <a:t>8</a:t>
            </a:r>
            <a:r>
              <a:rPr lang="en-US" dirty="0" smtClean="0"/>
              <a:t>, 2021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March </a:t>
            </a:r>
            <a:r>
              <a:rPr lang="en-US" dirty="0" smtClean="0"/>
              <a:t>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ncombe County 2019.potx" id="{86166B08-660B-49B7-B97D-86431B5BF337}" vid="{823B1065-16C6-49FA-96D5-E6E9647344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EC0EF48D2E94C8B688B49B50D2DA7" ma:contentTypeVersion="0" ma:contentTypeDescription="Create a new document." ma:contentTypeScope="" ma:versionID="aa5ee6f528170374f8bf91fab7dc61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9C2C9D-2C4B-4268-8193-A7902B3E09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51866B-0C0E-40F9-83BB-55A966237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80068A-3374-4514-AC3D-2791F4E7164A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Buncombe-County-2019</Template>
  <TotalTime>1532</TotalTime>
  <Words>295</Words>
  <Application>Microsoft Office PowerPoint</Application>
  <PresentationFormat>Widescreen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Roboto</vt:lpstr>
      <vt:lpstr>Segoe UI</vt:lpstr>
      <vt:lpstr>Wingdings</vt:lpstr>
      <vt:lpstr>Office Theme</vt:lpstr>
      <vt:lpstr>School Capital Fund Commission</vt:lpstr>
      <vt:lpstr>PowerPoint Presentation</vt:lpstr>
      <vt:lpstr>Public Comment</vt:lpstr>
      <vt:lpstr>Appointments</vt:lpstr>
      <vt:lpstr>Current Appointments</vt:lpstr>
      <vt:lpstr>Financial Update</vt:lpstr>
      <vt:lpstr>PowerPoint Presentation</vt:lpstr>
      <vt:lpstr>Schedule of Future Meetings</vt:lpstr>
      <vt:lpstr>Future Meetings &amp; Dates</vt:lpstr>
    </vt:vector>
  </TitlesOfParts>
  <Company>Buncombe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Don Warn</dc:creator>
  <cp:lastModifiedBy>Matt Evans</cp:lastModifiedBy>
  <cp:revision>124</cp:revision>
  <dcterms:created xsi:type="dcterms:W3CDTF">2019-06-27T15:20:52Z</dcterms:created>
  <dcterms:modified xsi:type="dcterms:W3CDTF">2020-07-10T20:37:02Z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0x010100019EC0EF48D2E94C8B688B49B50D2DA7</vt:lpwstr>
  </property>
</Properties>
</file>