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5"/>
  </p:notesMasterIdLst>
  <p:handoutMasterIdLst>
    <p:handoutMasterId r:id="rId16"/>
  </p:handoutMasterIdLst>
  <p:sldIdLst>
    <p:sldId id="258" r:id="rId5"/>
    <p:sldId id="340" r:id="rId6"/>
    <p:sldId id="317" r:id="rId7"/>
    <p:sldId id="297" r:id="rId8"/>
    <p:sldId id="329" r:id="rId9"/>
    <p:sldId id="338" r:id="rId10"/>
    <p:sldId id="339" r:id="rId11"/>
    <p:sldId id="342" r:id="rId12"/>
    <p:sldId id="343" r:id="rId13"/>
    <p:sldId id="321"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6B3"/>
    <a:srgbClr val="033148"/>
    <a:srgbClr val="001970"/>
    <a:srgbClr val="69A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993CC-0121-4073-A1D6-0856CDC23371}" v="65" dt="2022-06-02T21:24:01.372"/>
    <p1510:client id="{B1ACAF06-E9D4-4556-9E90-E069BE8031BB}" v="27" dt="2022-06-03T16:16:21.176"/>
    <p1510:client id="{DAE14BED-B49F-4CEC-AFEF-734098202B6A}" vWet="2" dt="2022-06-03T15:21:44.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Reichard" userId="ece2da99-60b1-45ff-8740-698fb4a34227" providerId="ADAL" clId="{641993CC-0121-4073-A1D6-0856CDC23371}"/>
    <pc:docChg chg="undo custSel addSld delSld modSld sldOrd">
      <pc:chgData name="Victoria Reichard" userId="ece2da99-60b1-45ff-8740-698fb4a34227" providerId="ADAL" clId="{641993CC-0121-4073-A1D6-0856CDC23371}" dt="2022-06-02T21:25:42.811" v="237"/>
      <pc:docMkLst>
        <pc:docMk/>
      </pc:docMkLst>
      <pc:sldChg chg="modSp add mod ord">
        <pc:chgData name="Victoria Reichard" userId="ece2da99-60b1-45ff-8740-698fb4a34227" providerId="ADAL" clId="{641993CC-0121-4073-A1D6-0856CDC23371}" dt="2022-06-02T20:17:54.245" v="153" actId="20577"/>
        <pc:sldMkLst>
          <pc:docMk/>
          <pc:sldMk cId="1440840466" sldId="258"/>
        </pc:sldMkLst>
        <pc:spChg chg="mod">
          <ac:chgData name="Victoria Reichard" userId="ece2da99-60b1-45ff-8740-698fb4a34227" providerId="ADAL" clId="{641993CC-0121-4073-A1D6-0856CDC23371}" dt="2022-06-02T20:17:39.252" v="122" actId="20577"/>
          <ac:spMkLst>
            <pc:docMk/>
            <pc:sldMk cId="1440840466" sldId="258"/>
            <ac:spMk id="2" creationId="{00000000-0000-0000-0000-000000000000}"/>
          </ac:spMkLst>
        </pc:spChg>
        <pc:spChg chg="mod">
          <ac:chgData name="Victoria Reichard" userId="ece2da99-60b1-45ff-8740-698fb4a34227" providerId="ADAL" clId="{641993CC-0121-4073-A1D6-0856CDC23371}" dt="2022-06-02T20:17:54.245" v="153" actId="20577"/>
          <ac:spMkLst>
            <pc:docMk/>
            <pc:sldMk cId="1440840466" sldId="258"/>
            <ac:spMk id="4" creationId="{00000000-0000-0000-0000-000000000000}"/>
          </ac:spMkLst>
        </pc:spChg>
      </pc:sldChg>
      <pc:sldChg chg="addSp delSp modSp mod ord setBg modShow modNotesTx">
        <pc:chgData name="Victoria Reichard" userId="ece2da99-60b1-45ff-8740-698fb4a34227" providerId="ADAL" clId="{641993CC-0121-4073-A1D6-0856CDC23371}" dt="2022-06-02T21:13:13.288" v="211" actId="9405"/>
        <pc:sldMkLst>
          <pc:docMk/>
          <pc:sldMk cId="2403213243" sldId="297"/>
        </pc:sldMkLst>
        <pc:spChg chg="add mod">
          <ac:chgData name="Victoria Reichard" userId="ece2da99-60b1-45ff-8740-698fb4a34227" providerId="ADAL" clId="{641993CC-0121-4073-A1D6-0856CDC23371}" dt="2022-06-02T21:08:22.233" v="193"/>
          <ac:spMkLst>
            <pc:docMk/>
            <pc:sldMk cId="2403213243" sldId="297"/>
            <ac:spMk id="9" creationId="{7DADEBF5-4312-946A-5B8F-458E954DA0C5}"/>
          </ac:spMkLst>
        </pc:spChg>
        <pc:spChg chg="add mod">
          <ac:chgData name="Victoria Reichard" userId="ece2da99-60b1-45ff-8740-698fb4a34227" providerId="ADAL" clId="{641993CC-0121-4073-A1D6-0856CDC23371}" dt="2022-06-02T21:08:22.233" v="193"/>
          <ac:spMkLst>
            <pc:docMk/>
            <pc:sldMk cId="2403213243" sldId="297"/>
            <ac:spMk id="12" creationId="{BE760E60-0E98-D5E2-B0A6-7334B156C433}"/>
          </ac:spMkLst>
        </pc:spChg>
        <pc:grpChg chg="add mod">
          <ac:chgData name="Victoria Reichard" userId="ece2da99-60b1-45ff-8740-698fb4a34227" providerId="ADAL" clId="{641993CC-0121-4073-A1D6-0856CDC23371}" dt="2022-06-02T21:08:22.233" v="193"/>
          <ac:grpSpMkLst>
            <pc:docMk/>
            <pc:sldMk cId="2403213243" sldId="297"/>
            <ac:grpSpMk id="5" creationId="{8D1BA910-9B0E-D28D-8074-BD490BA8DCFE}"/>
          </ac:grpSpMkLst>
        </pc:grpChg>
        <pc:grpChg chg="mod">
          <ac:chgData name="Victoria Reichard" userId="ece2da99-60b1-45ff-8740-698fb4a34227" providerId="ADAL" clId="{641993CC-0121-4073-A1D6-0856CDC23371}" dt="2022-06-02T21:12:26.635" v="210"/>
          <ac:grpSpMkLst>
            <pc:docMk/>
            <pc:sldMk cId="2403213243" sldId="297"/>
            <ac:grpSpMk id="17" creationId="{2F4E28CE-C646-C23E-C9AB-C101CEC5CEF4}"/>
          </ac:grpSpMkLst>
        </pc:grpChg>
        <pc:graphicFrameChg chg="add mod">
          <ac:chgData name="Victoria Reichard" userId="ece2da99-60b1-45ff-8740-698fb4a34227" providerId="ADAL" clId="{641993CC-0121-4073-A1D6-0856CDC23371}" dt="2022-06-02T21:08:22.233" v="193"/>
          <ac:graphicFrameMkLst>
            <pc:docMk/>
            <pc:sldMk cId="2403213243" sldId="297"/>
            <ac:graphicFrameMk id="8" creationId="{66E62ECC-7F88-1C4C-F13C-3832DE6B4B79}"/>
          </ac:graphicFrameMkLst>
        </pc:graphicFrameChg>
        <pc:picChg chg="add del">
          <ac:chgData name="Victoria Reichard" userId="ece2da99-60b1-45ff-8740-698fb4a34227" providerId="ADAL" clId="{641993CC-0121-4073-A1D6-0856CDC23371}" dt="2022-06-02T21:08:23.877" v="194" actId="478"/>
          <ac:picMkLst>
            <pc:docMk/>
            <pc:sldMk cId="2403213243" sldId="297"/>
            <ac:picMk id="10" creationId="{B533F257-BB35-4BFE-87A4-BFFDB055859C}"/>
          </ac:picMkLst>
        </pc:picChg>
        <pc:inkChg chg="add">
          <ac:chgData name="Victoria Reichard" userId="ece2da99-60b1-45ff-8740-698fb4a34227" providerId="ADAL" clId="{641993CC-0121-4073-A1D6-0856CDC23371}" dt="2022-06-02T21:12:07.628" v="203" actId="9405"/>
          <ac:inkMkLst>
            <pc:docMk/>
            <pc:sldMk cId="2403213243" sldId="297"/>
            <ac:inkMk id="3" creationId="{6FBF79B5-94D6-4441-B99B-DA65567CDB68}"/>
          </ac:inkMkLst>
        </pc:inkChg>
        <pc:inkChg chg="add del">
          <ac:chgData name="Victoria Reichard" userId="ece2da99-60b1-45ff-8740-698fb4a34227" providerId="ADAL" clId="{641993CC-0121-4073-A1D6-0856CDC23371}" dt="2022-06-02T21:12:15.924" v="205" actId="9405"/>
          <ac:inkMkLst>
            <pc:docMk/>
            <pc:sldMk cId="2403213243" sldId="297"/>
            <ac:inkMk id="13" creationId="{E982FBF3-E66F-377C-9EE4-6E9059A470D5}"/>
          </ac:inkMkLst>
        </pc:inkChg>
        <pc:inkChg chg="add del">
          <ac:chgData name="Victoria Reichard" userId="ece2da99-60b1-45ff-8740-698fb4a34227" providerId="ADAL" clId="{641993CC-0121-4073-A1D6-0856CDC23371}" dt="2022-06-02T21:12:20.566" v="207" actId="9405"/>
          <ac:inkMkLst>
            <pc:docMk/>
            <pc:sldMk cId="2403213243" sldId="297"/>
            <ac:inkMk id="14" creationId="{EBDF400C-2C54-792C-E0A1-790CB426B22D}"/>
          </ac:inkMkLst>
        </pc:inkChg>
        <pc:inkChg chg="add mod">
          <ac:chgData name="Victoria Reichard" userId="ece2da99-60b1-45ff-8740-698fb4a34227" providerId="ADAL" clId="{641993CC-0121-4073-A1D6-0856CDC23371}" dt="2022-06-02T21:12:26.635" v="210"/>
          <ac:inkMkLst>
            <pc:docMk/>
            <pc:sldMk cId="2403213243" sldId="297"/>
            <ac:inkMk id="15" creationId="{8366F55B-8BBD-8C45-9F07-5163294956CD}"/>
          </ac:inkMkLst>
        </pc:inkChg>
        <pc:inkChg chg="add mod">
          <ac:chgData name="Victoria Reichard" userId="ece2da99-60b1-45ff-8740-698fb4a34227" providerId="ADAL" clId="{641993CC-0121-4073-A1D6-0856CDC23371}" dt="2022-06-02T21:12:26.635" v="210"/>
          <ac:inkMkLst>
            <pc:docMk/>
            <pc:sldMk cId="2403213243" sldId="297"/>
            <ac:inkMk id="16" creationId="{FC459094-314C-0001-ED10-BAA084963CCA}"/>
          </ac:inkMkLst>
        </pc:inkChg>
        <pc:inkChg chg="add">
          <ac:chgData name="Victoria Reichard" userId="ece2da99-60b1-45ff-8740-698fb4a34227" providerId="ADAL" clId="{641993CC-0121-4073-A1D6-0856CDC23371}" dt="2022-06-02T21:13:13.288" v="211" actId="9405"/>
          <ac:inkMkLst>
            <pc:docMk/>
            <pc:sldMk cId="2403213243" sldId="297"/>
            <ac:inkMk id="18" creationId="{B0CEFCE3-9D81-46B2-6C53-65295AA521DC}"/>
          </ac:inkMkLst>
        </pc:inkChg>
        <pc:cxnChg chg="add mod">
          <ac:chgData name="Victoria Reichard" userId="ece2da99-60b1-45ff-8740-698fb4a34227" providerId="ADAL" clId="{641993CC-0121-4073-A1D6-0856CDC23371}" dt="2022-06-02T21:08:22.233" v="193"/>
          <ac:cxnSpMkLst>
            <pc:docMk/>
            <pc:sldMk cId="2403213243" sldId="297"/>
            <ac:cxnSpMk id="6" creationId="{80224596-993E-09F7-D603-2AE34CC69CBB}"/>
          </ac:cxnSpMkLst>
        </pc:cxnChg>
        <pc:cxnChg chg="add mod">
          <ac:chgData name="Victoria Reichard" userId="ece2da99-60b1-45ff-8740-698fb4a34227" providerId="ADAL" clId="{641993CC-0121-4073-A1D6-0856CDC23371}" dt="2022-06-02T21:08:22.233" v="193"/>
          <ac:cxnSpMkLst>
            <pc:docMk/>
            <pc:sldMk cId="2403213243" sldId="297"/>
            <ac:cxnSpMk id="7" creationId="{58C719DE-1257-6D3C-25C0-92D072006F68}"/>
          </ac:cxnSpMkLst>
        </pc:cxnChg>
        <pc:cxnChg chg="add mod">
          <ac:chgData name="Victoria Reichard" userId="ece2da99-60b1-45ff-8740-698fb4a34227" providerId="ADAL" clId="{641993CC-0121-4073-A1D6-0856CDC23371}" dt="2022-06-02T21:08:22.233" v="193"/>
          <ac:cxnSpMkLst>
            <pc:docMk/>
            <pc:sldMk cId="2403213243" sldId="297"/>
            <ac:cxnSpMk id="11" creationId="{1484488F-A00B-C056-B4ED-4EDA8700E154}"/>
          </ac:cxnSpMkLst>
        </pc:cxnChg>
      </pc:sldChg>
      <pc:sldChg chg="modSp mod ord">
        <pc:chgData name="Victoria Reichard" userId="ece2da99-60b1-45ff-8740-698fb4a34227" providerId="ADAL" clId="{641993CC-0121-4073-A1D6-0856CDC23371}" dt="2022-06-02T20:48:57.725" v="187" actId="14100"/>
        <pc:sldMkLst>
          <pc:docMk/>
          <pc:sldMk cId="4007207647" sldId="317"/>
        </pc:sldMkLst>
        <pc:spChg chg="mod">
          <ac:chgData name="Victoria Reichard" userId="ece2da99-60b1-45ff-8740-698fb4a34227" providerId="ADAL" clId="{641993CC-0121-4073-A1D6-0856CDC23371}" dt="2022-06-02T20:48:57.725" v="187" actId="14100"/>
          <ac:spMkLst>
            <pc:docMk/>
            <pc:sldMk cId="4007207647" sldId="317"/>
            <ac:spMk id="4" creationId="{00000000-0000-0000-0000-000000000000}"/>
          </ac:spMkLst>
        </pc:spChg>
      </pc:sldChg>
      <pc:sldChg chg="modSp del ord modNotesTx">
        <pc:chgData name="Victoria Reichard" userId="ece2da99-60b1-45ff-8740-698fb4a34227" providerId="ADAL" clId="{641993CC-0121-4073-A1D6-0856CDC23371}" dt="2022-06-02T20:38:31.433" v="159" actId="47"/>
        <pc:sldMkLst>
          <pc:docMk/>
          <pc:sldMk cId="50615412" sldId="318"/>
        </pc:sldMkLst>
        <pc:graphicFrameChg chg="mod">
          <ac:chgData name="Victoria Reichard" userId="ece2da99-60b1-45ff-8740-698fb4a34227" providerId="ADAL" clId="{641993CC-0121-4073-A1D6-0856CDC23371}" dt="2022-06-02T15:03:03.251" v="49" actId="20577"/>
          <ac:graphicFrameMkLst>
            <pc:docMk/>
            <pc:sldMk cId="50615412" sldId="318"/>
            <ac:graphicFrameMk id="7" creationId="{2EACE7CC-9DF7-4EC0-AFD4-A64915DC65A9}"/>
          </ac:graphicFrameMkLst>
        </pc:graphicFrameChg>
      </pc:sldChg>
      <pc:sldChg chg="modSp del mod">
        <pc:chgData name="Victoria Reichard" userId="ece2da99-60b1-45ff-8740-698fb4a34227" providerId="ADAL" clId="{641993CC-0121-4073-A1D6-0856CDC23371}" dt="2022-06-02T20:07:51.431" v="85" actId="2696"/>
        <pc:sldMkLst>
          <pc:docMk/>
          <pc:sldMk cId="2021442889" sldId="322"/>
        </pc:sldMkLst>
        <pc:spChg chg="mod">
          <ac:chgData name="Victoria Reichard" userId="ece2da99-60b1-45ff-8740-698fb4a34227" providerId="ADAL" clId="{641993CC-0121-4073-A1D6-0856CDC23371}" dt="2022-06-02T19:41:32.954" v="72" actId="20577"/>
          <ac:spMkLst>
            <pc:docMk/>
            <pc:sldMk cId="2021442889" sldId="322"/>
            <ac:spMk id="3" creationId="{B00FD886-3BAC-4F85-B8B1-BF4BFCCD879C}"/>
          </ac:spMkLst>
        </pc:spChg>
      </pc:sldChg>
      <pc:sldChg chg="del">
        <pc:chgData name="Victoria Reichard" userId="ece2da99-60b1-45ff-8740-698fb4a34227" providerId="ADAL" clId="{641993CC-0121-4073-A1D6-0856CDC23371}" dt="2022-06-02T20:08:12.458" v="87" actId="2696"/>
        <pc:sldMkLst>
          <pc:docMk/>
          <pc:sldMk cId="3828056246" sldId="324"/>
        </pc:sldMkLst>
      </pc:sldChg>
      <pc:sldChg chg="del">
        <pc:chgData name="Victoria Reichard" userId="ece2da99-60b1-45ff-8740-698fb4a34227" providerId="ADAL" clId="{641993CC-0121-4073-A1D6-0856CDC23371}" dt="2022-06-02T20:09:00.071" v="88" actId="2696"/>
        <pc:sldMkLst>
          <pc:docMk/>
          <pc:sldMk cId="2454066182" sldId="326"/>
        </pc:sldMkLst>
      </pc:sldChg>
      <pc:sldChg chg="del">
        <pc:chgData name="Victoria Reichard" userId="ece2da99-60b1-45ff-8740-698fb4a34227" providerId="ADAL" clId="{641993CC-0121-4073-A1D6-0856CDC23371}" dt="2022-06-02T20:08:06.868" v="86" actId="2696"/>
        <pc:sldMkLst>
          <pc:docMk/>
          <pc:sldMk cId="3476554687" sldId="327"/>
        </pc:sldMkLst>
      </pc:sldChg>
      <pc:sldChg chg="mod ord modShow">
        <pc:chgData name="Victoria Reichard" userId="ece2da99-60b1-45ff-8740-698fb4a34227" providerId="ADAL" clId="{641993CC-0121-4073-A1D6-0856CDC23371}" dt="2022-06-02T21:25:42.811" v="237"/>
        <pc:sldMkLst>
          <pc:docMk/>
          <pc:sldMk cId="647861495" sldId="328"/>
        </pc:sldMkLst>
      </pc:sldChg>
      <pc:sldChg chg="new del">
        <pc:chgData name="Victoria Reichard" userId="ece2da99-60b1-45ff-8740-698fb4a34227" providerId="ADAL" clId="{641993CC-0121-4073-A1D6-0856CDC23371}" dt="2022-06-02T20:09:56.392" v="91" actId="2696"/>
        <pc:sldMkLst>
          <pc:docMk/>
          <pc:sldMk cId="691632153" sldId="330"/>
        </pc:sldMkLst>
      </pc:sldChg>
      <pc:sldChg chg="add">
        <pc:chgData name="Victoria Reichard" userId="ece2da99-60b1-45ff-8740-698fb4a34227" providerId="ADAL" clId="{641993CC-0121-4073-A1D6-0856CDC23371}" dt="2022-06-02T20:09:53.209" v="90"/>
        <pc:sldMkLst>
          <pc:docMk/>
          <pc:sldMk cId="1309406139" sldId="338"/>
        </pc:sldMkLst>
      </pc:sldChg>
      <pc:sldChg chg="add">
        <pc:chgData name="Victoria Reichard" userId="ece2da99-60b1-45ff-8740-698fb4a34227" providerId="ADAL" clId="{641993CC-0121-4073-A1D6-0856CDC23371}" dt="2022-06-02T20:09:53.209" v="90"/>
        <pc:sldMkLst>
          <pc:docMk/>
          <pc:sldMk cId="335984251" sldId="339"/>
        </pc:sldMkLst>
      </pc:sldChg>
      <pc:sldChg chg="modSp add mod">
        <pc:chgData name="Victoria Reichard" userId="ece2da99-60b1-45ff-8740-698fb4a34227" providerId="ADAL" clId="{641993CC-0121-4073-A1D6-0856CDC23371}" dt="2022-06-02T20:38:21.299" v="158" actId="14100"/>
        <pc:sldMkLst>
          <pc:docMk/>
          <pc:sldMk cId="2897153955" sldId="340"/>
        </pc:sldMkLst>
        <pc:spChg chg="mod">
          <ac:chgData name="Victoria Reichard" userId="ece2da99-60b1-45ff-8740-698fb4a34227" providerId="ADAL" clId="{641993CC-0121-4073-A1D6-0856CDC23371}" dt="2022-06-02T20:38:15.267" v="157" actId="404"/>
          <ac:spMkLst>
            <pc:docMk/>
            <pc:sldMk cId="2897153955" sldId="340"/>
            <ac:spMk id="3" creationId="{9E99CAC2-D4C6-4F66-8662-41F93F4D8B3F}"/>
          </ac:spMkLst>
        </pc:spChg>
        <pc:graphicFrameChg chg="mod">
          <ac:chgData name="Victoria Reichard" userId="ece2da99-60b1-45ff-8740-698fb4a34227" providerId="ADAL" clId="{641993CC-0121-4073-A1D6-0856CDC23371}" dt="2022-06-02T20:38:21.299" v="158" actId="14100"/>
          <ac:graphicFrameMkLst>
            <pc:docMk/>
            <pc:sldMk cId="2897153955" sldId="340"/>
            <ac:graphicFrameMk id="7" creationId="{2EACE7CC-9DF7-4EC0-AFD4-A64915DC65A9}"/>
          </ac:graphicFrameMkLst>
        </pc:graphicFrameChg>
      </pc:sldChg>
      <pc:sldChg chg="addSp delSp modSp new del mod">
        <pc:chgData name="Victoria Reichard" userId="ece2da99-60b1-45ff-8740-698fb4a34227" providerId="ADAL" clId="{641993CC-0121-4073-A1D6-0856CDC23371}" dt="2022-06-02T21:10:50.510" v="200" actId="2696"/>
        <pc:sldMkLst>
          <pc:docMk/>
          <pc:sldMk cId="1762943855" sldId="341"/>
        </pc:sldMkLst>
        <pc:spChg chg="del">
          <ac:chgData name="Victoria Reichard" userId="ece2da99-60b1-45ff-8740-698fb4a34227" providerId="ADAL" clId="{641993CC-0121-4073-A1D6-0856CDC23371}" dt="2022-06-02T21:09:33.870" v="196"/>
          <ac:spMkLst>
            <pc:docMk/>
            <pc:sldMk cId="1762943855" sldId="341"/>
            <ac:spMk id="3" creationId="{1530F13B-8E59-98B8-5383-3749EBFB14E7}"/>
          </ac:spMkLst>
        </pc:spChg>
        <pc:spChg chg="add mod">
          <ac:chgData name="Victoria Reichard" userId="ece2da99-60b1-45ff-8740-698fb4a34227" providerId="ADAL" clId="{641993CC-0121-4073-A1D6-0856CDC23371}" dt="2022-06-02T21:09:40.345" v="197" actId="478"/>
          <ac:spMkLst>
            <pc:docMk/>
            <pc:sldMk cId="1762943855" sldId="341"/>
            <ac:spMk id="7" creationId="{67B6283E-6171-D5E1-87C8-3A17EE03A244}"/>
          </ac:spMkLst>
        </pc:spChg>
        <pc:graphicFrameChg chg="add del mod">
          <ac:chgData name="Victoria Reichard" userId="ece2da99-60b1-45ff-8740-698fb4a34227" providerId="ADAL" clId="{641993CC-0121-4073-A1D6-0856CDC23371}" dt="2022-06-02T21:09:40.345" v="197" actId="478"/>
          <ac:graphicFrameMkLst>
            <pc:docMk/>
            <pc:sldMk cId="1762943855" sldId="341"/>
            <ac:graphicFrameMk id="5" creationId="{4729C23D-B18A-874A-36FA-AE5681FFA5C0}"/>
          </ac:graphicFrameMkLst>
        </pc:graphicFrameChg>
        <pc:graphicFrameChg chg="add del mod">
          <ac:chgData name="Victoria Reichard" userId="ece2da99-60b1-45ff-8740-698fb4a34227" providerId="ADAL" clId="{641993CC-0121-4073-A1D6-0856CDC23371}" dt="2022-06-02T21:10:47.911" v="199" actId="478"/>
          <ac:graphicFrameMkLst>
            <pc:docMk/>
            <pc:sldMk cId="1762943855" sldId="341"/>
            <ac:graphicFrameMk id="8" creationId="{419AFC89-923D-0CE4-0D22-5CC3967B1381}"/>
          </ac:graphicFrameMkLst>
        </pc:graphicFrameChg>
      </pc:sldChg>
      <pc:sldChg chg="addSp delSp modSp add mod">
        <pc:chgData name="Victoria Reichard" userId="ece2da99-60b1-45ff-8740-698fb4a34227" providerId="ADAL" clId="{641993CC-0121-4073-A1D6-0856CDC23371}" dt="2022-06-02T21:24:46.934" v="233" actId="27636"/>
        <pc:sldMkLst>
          <pc:docMk/>
          <pc:sldMk cId="3939828434" sldId="341"/>
        </pc:sldMkLst>
        <pc:spChg chg="mod">
          <ac:chgData name="Victoria Reichard" userId="ece2da99-60b1-45ff-8740-698fb4a34227" providerId="ADAL" clId="{641993CC-0121-4073-A1D6-0856CDC23371}" dt="2022-06-02T21:24:46.934" v="233" actId="27636"/>
          <ac:spMkLst>
            <pc:docMk/>
            <pc:sldMk cId="3939828434" sldId="341"/>
            <ac:spMk id="3" creationId="{1CD390AE-34F6-6FA0-BB4B-ECEB3708389C}"/>
          </ac:spMkLst>
        </pc:spChg>
        <pc:grpChg chg="del mod">
          <ac:chgData name="Victoria Reichard" userId="ece2da99-60b1-45ff-8740-698fb4a34227" providerId="ADAL" clId="{641993CC-0121-4073-A1D6-0856CDC23371}" dt="2022-06-02T21:24:01.367" v="217"/>
          <ac:grpSpMkLst>
            <pc:docMk/>
            <pc:sldMk cId="3939828434" sldId="341"/>
            <ac:grpSpMk id="8" creationId="{101EA29E-2E5C-9C82-0153-B85AFC523D51}"/>
          </ac:grpSpMkLst>
        </pc:grpChg>
        <pc:inkChg chg="add del mod">
          <ac:chgData name="Victoria Reichard" userId="ece2da99-60b1-45ff-8740-698fb4a34227" providerId="ADAL" clId="{641993CC-0121-4073-A1D6-0856CDC23371}" dt="2022-06-02T21:24:01.371" v="218"/>
          <ac:inkMkLst>
            <pc:docMk/>
            <pc:sldMk cId="3939828434" sldId="341"/>
            <ac:inkMk id="5" creationId="{37F880A2-55D1-1BB6-EA00-42A59A1A7DE0}"/>
          </ac:inkMkLst>
        </pc:inkChg>
        <pc:inkChg chg="add del">
          <ac:chgData name="Victoria Reichard" userId="ece2da99-60b1-45ff-8740-698fb4a34227" providerId="ADAL" clId="{641993CC-0121-4073-A1D6-0856CDC23371}" dt="2022-06-02T21:24:01.372" v="219"/>
          <ac:inkMkLst>
            <pc:docMk/>
            <pc:sldMk cId="3939828434" sldId="341"/>
            <ac:inkMk id="6" creationId="{72CD0ADE-FF5F-8199-93ED-2A07A6FA4C40}"/>
          </ac:inkMkLst>
        </pc:inkChg>
        <pc:inkChg chg="add del mod">
          <ac:chgData name="Victoria Reichard" userId="ece2da99-60b1-45ff-8740-698fb4a34227" providerId="ADAL" clId="{641993CC-0121-4073-A1D6-0856CDC23371}" dt="2022-06-02T21:24:01.367" v="217"/>
          <ac:inkMkLst>
            <pc:docMk/>
            <pc:sldMk cId="3939828434" sldId="341"/>
            <ac:inkMk id="7" creationId="{78007DAF-B7B7-DE06-EC65-DB275CF6C620}"/>
          </ac:inkMkLst>
        </pc:inkChg>
      </pc:sldChg>
    </pc:docChg>
  </pc:docChgLst>
  <pc:docChgLst>
    <pc:chgData name="Victoria Reichard" userId="ece2da99-60b1-45ff-8740-698fb4a34227" providerId="ADAL" clId="{B1ACAF06-E9D4-4556-9E90-E069BE8031BB}"/>
    <pc:docChg chg="custSel addSld delSld modSld sldOrd">
      <pc:chgData name="Victoria Reichard" userId="ece2da99-60b1-45ff-8740-698fb4a34227" providerId="ADAL" clId="{B1ACAF06-E9D4-4556-9E90-E069BE8031BB}" dt="2022-06-03T16:16:21.176" v="27" actId="20577"/>
      <pc:docMkLst>
        <pc:docMk/>
      </pc:docMkLst>
      <pc:sldChg chg="delSp">
        <pc:chgData name="Victoria Reichard" userId="ece2da99-60b1-45ff-8740-698fb4a34227" providerId="ADAL" clId="{B1ACAF06-E9D4-4556-9E90-E069BE8031BB}" dt="2022-06-03T16:10:50.589" v="7"/>
        <pc:sldMkLst>
          <pc:docMk/>
          <pc:sldMk cId="2403213243" sldId="297"/>
        </pc:sldMkLst>
        <pc:inkChg chg="del">
          <ac:chgData name="Victoria Reichard" userId="ece2da99-60b1-45ff-8740-698fb4a34227" providerId="ADAL" clId="{B1ACAF06-E9D4-4556-9E90-E069BE8031BB}" dt="2022-06-03T16:10:50.589" v="7"/>
          <ac:inkMkLst>
            <pc:docMk/>
            <pc:sldMk cId="2403213243" sldId="297"/>
            <ac:inkMk id="18" creationId="{B0CEFCE3-9D81-46B2-6C53-65295AA521DC}"/>
          </ac:inkMkLst>
        </pc:inkChg>
      </pc:sldChg>
      <pc:sldChg chg="modSp mod modShow">
        <pc:chgData name="Victoria Reichard" userId="ece2da99-60b1-45ff-8740-698fb4a34227" providerId="ADAL" clId="{B1ACAF06-E9D4-4556-9E90-E069BE8031BB}" dt="2022-06-03T16:16:21.176" v="27" actId="20577"/>
        <pc:sldMkLst>
          <pc:docMk/>
          <pc:sldMk cId="1999207365" sldId="321"/>
        </pc:sldMkLst>
        <pc:spChg chg="mod">
          <ac:chgData name="Victoria Reichard" userId="ece2da99-60b1-45ff-8740-698fb4a34227" providerId="ADAL" clId="{B1ACAF06-E9D4-4556-9E90-E069BE8031BB}" dt="2022-06-03T16:16:21.176" v="27" actId="20577"/>
          <ac:spMkLst>
            <pc:docMk/>
            <pc:sldMk cId="1999207365" sldId="321"/>
            <ac:spMk id="2" creationId="{2F4208F2-A3B5-F284-681E-6D4A5D77ADCF}"/>
          </ac:spMkLst>
        </pc:spChg>
      </pc:sldChg>
      <pc:sldChg chg="del">
        <pc:chgData name="Victoria Reichard" userId="ece2da99-60b1-45ff-8740-698fb4a34227" providerId="ADAL" clId="{B1ACAF06-E9D4-4556-9E90-E069BE8031BB}" dt="2022-06-03T15:21:44.930" v="1" actId="47"/>
        <pc:sldMkLst>
          <pc:docMk/>
          <pc:sldMk cId="647861495" sldId="328"/>
        </pc:sldMkLst>
      </pc:sldChg>
      <pc:sldChg chg="modNotesTx">
        <pc:chgData name="Victoria Reichard" userId="ece2da99-60b1-45ff-8740-698fb4a34227" providerId="ADAL" clId="{B1ACAF06-E9D4-4556-9E90-E069BE8031BB}" dt="2022-06-03T16:12:41.560" v="8" actId="6549"/>
        <pc:sldMkLst>
          <pc:docMk/>
          <pc:sldMk cId="2897153955" sldId="340"/>
        </pc:sldMkLst>
      </pc:sldChg>
      <pc:sldChg chg="del modNotesTx">
        <pc:chgData name="Victoria Reichard" userId="ece2da99-60b1-45ff-8740-698fb4a34227" providerId="ADAL" clId="{B1ACAF06-E9D4-4556-9E90-E069BE8031BB}" dt="2022-06-03T16:10:11.272" v="6" actId="47"/>
        <pc:sldMkLst>
          <pc:docMk/>
          <pc:sldMk cId="3939828434" sldId="341"/>
        </pc:sldMkLst>
      </pc:sldChg>
      <pc:sldChg chg="add">
        <pc:chgData name="Victoria Reichard" userId="ece2da99-60b1-45ff-8740-698fb4a34227" providerId="ADAL" clId="{B1ACAF06-E9D4-4556-9E90-E069BE8031BB}" dt="2022-06-03T15:21:42.912" v="0"/>
        <pc:sldMkLst>
          <pc:docMk/>
          <pc:sldMk cId="3382495319" sldId="342"/>
        </pc:sldMkLst>
      </pc:sldChg>
      <pc:sldChg chg="add ord">
        <pc:chgData name="Victoria Reichard" userId="ece2da99-60b1-45ff-8740-698fb4a34227" providerId="ADAL" clId="{B1ACAF06-E9D4-4556-9E90-E069BE8031BB}" dt="2022-06-03T16:09:42.664" v="4"/>
        <pc:sldMkLst>
          <pc:docMk/>
          <pc:sldMk cId="3095019753" sldId="34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54_ACAF0FA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Opioid Settlement Payment Table </a:t>
            </a:r>
            <a:r>
              <a:rPr lang="en-US" sz="1862" b="0" i="0" u="none" strike="noStrike" baseline="0">
                <a:effectLst/>
              </a:rPr>
              <a:t>(7 out of the 17 Fiscal Years)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23881373473018E-2"/>
          <c:y val="0.12511659731927446"/>
          <c:w val="0.84954389418310028"/>
          <c:h val="0.67482216190381272"/>
        </c:manualLayout>
      </c:layout>
      <c:barChart>
        <c:barDir val="bar"/>
        <c:grouping val="clustered"/>
        <c:varyColors val="0"/>
        <c:ser>
          <c:idx val="0"/>
          <c:order val="0"/>
          <c:tx>
            <c:strRef>
              <c:f>Sheet1!$B$1</c:f>
              <c:strCache>
                <c:ptCount val="1"/>
                <c:pt idx="0">
                  <c:v>Amount</c:v>
                </c:pt>
              </c:strCache>
            </c:strRef>
          </c:tx>
          <c:spPr>
            <a:solidFill>
              <a:schemeClr val="accent1"/>
            </a:solidFill>
            <a:ln w="111125" cmpd="sng">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FY 2029</c:v>
                </c:pt>
                <c:pt idx="1">
                  <c:v>FY 2028</c:v>
                </c:pt>
                <c:pt idx="2">
                  <c:v>FY 2027</c:v>
                </c:pt>
                <c:pt idx="3">
                  <c:v>FY 2026</c:v>
                </c:pt>
                <c:pt idx="4">
                  <c:v>FY 2025</c:v>
                </c:pt>
                <c:pt idx="5">
                  <c:v>FY 2024</c:v>
                </c:pt>
                <c:pt idx="6">
                  <c:v>FY 2023</c:v>
                </c:pt>
              </c:strCache>
            </c:strRef>
          </c:cat>
          <c:val>
            <c:numRef>
              <c:f>Sheet1!$B$2:$B$8</c:f>
              <c:numCache>
                <c:formatCode>"$"#,##0_);[Red]\("$"#,##0\)</c:formatCode>
                <c:ptCount val="7"/>
                <c:pt idx="0">
                  <c:v>959992</c:v>
                </c:pt>
                <c:pt idx="1">
                  <c:v>832833</c:v>
                </c:pt>
                <c:pt idx="2">
                  <c:v>832833</c:v>
                </c:pt>
                <c:pt idx="3">
                  <c:v>1342986</c:v>
                </c:pt>
                <c:pt idx="4">
                  <c:v>1304566</c:v>
                </c:pt>
                <c:pt idx="5">
                  <c:v>1081636</c:v>
                </c:pt>
                <c:pt idx="6">
                  <c:v>1988101</c:v>
                </c:pt>
              </c:numCache>
            </c:numRef>
          </c:val>
          <c:extLst>
            <c:ext xmlns:c16="http://schemas.microsoft.com/office/drawing/2014/chart" uri="{C3380CC4-5D6E-409C-BE32-E72D297353CC}">
              <c16:uniqueId val="{00000000-5E31-4A30-B85A-4BAECCF0F21C}"/>
            </c:ext>
          </c:extLst>
        </c:ser>
        <c:dLbls>
          <c:dLblPos val="inEnd"/>
          <c:showLegendKey val="0"/>
          <c:showVal val="1"/>
          <c:showCatName val="0"/>
          <c:showSerName val="0"/>
          <c:showPercent val="0"/>
          <c:showBubbleSize val="0"/>
        </c:dLbls>
        <c:gapWidth val="182"/>
        <c:axId val="101762816"/>
        <c:axId val="101765728"/>
      </c:barChart>
      <c:catAx>
        <c:axId val="101762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765728"/>
        <c:crosses val="autoZero"/>
        <c:auto val="1"/>
        <c:lblAlgn val="ctr"/>
        <c:lblOffset val="100"/>
        <c:noMultiLvlLbl val="0"/>
      </c:catAx>
      <c:valAx>
        <c:axId val="10176572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762816"/>
        <c:crosses val="autoZero"/>
        <c:crossBetween val="between"/>
      </c:valAx>
      <c:spPr>
        <a:noFill/>
        <a:ln>
          <a:noFill/>
        </a:ln>
        <a:effectLst/>
      </c:spPr>
    </c:plotArea>
    <c:legend>
      <c:legendPos val="b"/>
      <c:layout>
        <c:manualLayout>
          <c:xMode val="edge"/>
          <c:yMode val="edge"/>
          <c:x val="0.46105259409544874"/>
          <c:y val="0.88805862014886183"/>
          <c:w val="7.7894811809102502E-2"/>
          <c:h val="6.45941071161832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202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2028"/>
          </a:xfrm>
          <a:prstGeom prst="rect">
            <a:avLst/>
          </a:prstGeom>
        </p:spPr>
        <p:txBody>
          <a:bodyPr vert="horz" lIns="94851" tIns="47425" rIns="94851" bIns="47425" rtlCol="0"/>
          <a:lstStyle>
            <a:lvl1pPr algn="r">
              <a:defRPr sz="1200"/>
            </a:lvl1pPr>
          </a:lstStyle>
          <a:p>
            <a:fld id="{BF382075-D3D4-4B3F-B918-43BAC0767DDB}" type="datetimeFigureOut">
              <a:rPr lang="en-US" smtClean="0"/>
              <a:t>6/3/2022</a:t>
            </a:fld>
            <a:endParaRPr lang="en-US"/>
          </a:p>
        </p:txBody>
      </p:sp>
      <p:sp>
        <p:nvSpPr>
          <p:cNvPr id="4" name="Footer Placeholder 3"/>
          <p:cNvSpPr>
            <a:spLocks noGrp="1"/>
          </p:cNvSpPr>
          <p:nvPr>
            <p:ph type="ftr" sz="quarter" idx="2"/>
          </p:nvPr>
        </p:nvSpPr>
        <p:spPr>
          <a:xfrm>
            <a:off x="1" y="9119174"/>
            <a:ext cx="3170583" cy="48202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4"/>
            <a:ext cx="3170583" cy="482028"/>
          </a:xfrm>
          <a:prstGeom prst="rect">
            <a:avLst/>
          </a:prstGeom>
        </p:spPr>
        <p:txBody>
          <a:bodyPr vert="horz" lIns="94851" tIns="47425" rIns="94851" bIns="47425" rtlCol="0" anchor="b"/>
          <a:lstStyle>
            <a:lvl1pPr algn="r">
              <a:defRPr sz="1200"/>
            </a:lvl1pPr>
          </a:lstStyle>
          <a:p>
            <a:fld id="{CA7DC378-F7B2-45B2-B41B-43017282246A}" type="slidenum">
              <a:rPr lang="en-US" smtClean="0"/>
              <a:t>‹#›</a:t>
            </a:fld>
            <a:endParaRPr lang="en-US"/>
          </a:p>
        </p:txBody>
      </p:sp>
    </p:spTree>
    <p:extLst>
      <p:ext uri="{BB962C8B-B14F-4D97-AF65-F5344CB8AC3E}">
        <p14:creationId xmlns:p14="http://schemas.microsoft.com/office/powerpoint/2010/main" val="26150529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1:12:07.622"/>
    </inkml:context>
    <inkml:brush xml:id="br0">
      <inkml:brushProperty name="width" value="0.05" units="cm"/>
      <inkml:brushProperty name="height" value="0.05" units="cm"/>
      <inkml:brushProperty name="color" value="#B4C7E7"/>
    </inkml:brush>
  </inkml:definitions>
  <inkml:trace contextRef="#ctx0" brushRef="#br0">800 128 24575,'90'0'0,"144"18"0,458 79 0,-502-66 0,-111-15 0,1-5 0,85 3 0,336-15 0,-481 3 0,0 2 0,0 0 0,0 1 0,-1 0 0,1 2 0,32 16 0,-49-22 0,9 8 0,-18-3 0,-26-2 0,-484 0 0,258-8 0,23 6 0,-267-4 0,339-10 0,-54 0 0,-392-5 0,587 14 0,45 3 0,408 65 0,-161-19 0,-77-16 0,403 40 0,-578-69 0,-4 0 0,1-1 0,-1 0 0,20-3 0,-72-8 0,-945-52 0,850 64 0,-100-3 0,230 2 0,0 0 0,0-1 0,-1 1 0,1-1 0,0 0 0,0 0 0,0 0 0,0 0 0,0-1 0,0 1 0,1-1 0,-1 1 0,0-1 0,1 0 0,-1 0 0,1 0 0,0-1 0,-3-2 0,0-3 0,1 1 0,0-1 0,0 0 0,1 0 0,-3-10 0,3 10 0,0-1 0,0 1 0,-1 0 0,0 0 0,-9-13 0,6 13 0,0 1 0,0-1 0,-1 1 0,0 0 0,-1 1 0,-11-7 0,18 12 0,0 0 0,0 0 0,0 0 0,-1 0 0,1 0 0,0 1 0,-1-1 0,1 1 0,-1-1 0,1 1 0,0 0 0,-1 0 0,1 0 0,-3 1 0,3-1 0,1 1 0,-1-1 0,1 1 0,-1 0 0,1 0 0,0 0 0,-1 0 0,1 0 0,0 0 0,0 0 0,0 0 0,0 1 0,0-1 0,0 0 0,0 1 0,0-1 0,0 0 0,0 1 0,1-1 0,-1 1 0,1-1 0,-1 1 0,1 2 0,-2 6 0,1-1 0,1 0 0,0 0 0,0 0 0,0 1 0,1-1 0,1 0 0,0 0 0,0 0 0,1 0 0,0 0 0,0-1 0,1 1 0,0-1 0,9 13 0,-4-6 0,1-1 0,0 0 0,1-1 0,0 0 0,1-1 0,1 0 0,22 16 0,-28-23 0,-1-1 0,0 0 0,1-1 0,0 1 0,-1-1 0,1-1 0,1 1 0,-1-1 0,0 0 0,0-1 0,1 0 0,-1 0 0,1-1 0,8 0 0,-10-1 0,1 0 0,0-1 0,-1 0 0,1-1 0,-1 1 0,0-1 0,0-1 0,0 1 0,0-1 0,0 0 0,-1 0 0,0-1 0,0 1 0,0-1 0,7-9 0,-3 3 0,-1-1 0,1 0 0,-2 0 0,0-1 0,0 0 0,-2 0 0,1-1 0,-2 0 0,0 0 0,0 0 0,-1 0 0,1-29 0,-3 34 0,-1 0 0,0 1 0,-1-1 0,0 0 0,0 0 0,-1 1 0,0-1 0,0 1 0,-1-1 0,0 1 0,-1 0 0,0 0 0,0 1 0,-1-1 0,0 1 0,0 0 0,0 0 0,-1 0 0,0 1 0,-1 0 0,1 0 0,-13-7 0,3 3 0,-1 2 0,0 0 0,-1 1 0,0 1 0,0 0 0,0 1 0,0 1 0,-32-2 0,-15 2 0,-76 6 0,70 0 0,43-2 0,0 2 0,0 1 0,1 1 0,-33 9 0,52-11 0,-1 1 0,1 0 0,-1 0 0,1 1 0,0 0 0,0 0 0,0 1 0,1 0 0,0 0 0,0 1 0,0 0 0,1 0 0,0 1 0,0 0 0,0 0 0,1 0 0,-5 10 0,8-14 0,0 1 0,0 0 0,1 0 0,-1-1 0,1 1 0,0 0 0,0 0 0,1 1 0,-1-1 0,1 0 0,0 0 0,0 0 0,0 0 0,2 8 0,-1-9 0,0 0 0,0 0 0,1 0 0,-1 0 0,1 0 0,0-1 0,0 1 0,0-1 0,0 1 0,0-1 0,0 0 0,1 0 0,-1 0 0,1 0 0,4 2 0,7 3 0,0-1 0,1-1 0,-1-1 0,1 0 0,1-1 0,28 3 0,694 16 0,-581-24 0,-54 3 0,170-10 0,-266 9 0,-1-1 0,1 0 0,0 0 0,-1-1 0,1 0 0,-1 0 0,0 0 0,11-7 0,-15 8 0,0-1 0,0 1 0,0-1 0,0 0 0,-1 0 0,1 0 0,-1 0 0,0 0 0,1 0 0,-1 0 0,0 0 0,0 0 0,0-1 0,-1 1 0,1 0 0,0-1 0,-1 1 0,0-1 0,1 1 0,-1-1 0,0 1 0,0 0 0,0-1 0,-1 1 0,0-4 0,0-4 0,-1 0 0,0 0 0,0 0 0,-1 1 0,-1-1 0,0 1 0,0 0 0,0 0 0,-1 0 0,-12-15 0,9 14 0,-1 1 0,0 1 0,-1 0 0,0 0 0,0 1 0,-1 0 0,0 1 0,-19-8 0,5 4 0,-1 1 0,0 1 0,-1 1 0,0 1 0,-45-3 0,-141 5 0,144 4 0,-46 0 0,-295 5 0,402-5 0,0 1 0,-1-1 0,1 2 0,0-1 0,0 1 0,0 0 0,0 1 0,0 0 0,-11 5 0,16-5 0,0-1 0,0 1 0,0-1 0,0 1 0,0 0 0,1 0 0,-1 0 0,1 0 0,0 0 0,0 1 0,0-1 0,0 1 0,1 0 0,-1-1 0,1 1 0,0 0 0,0 0 0,1 0 0,-1-1 0,1 1 0,-1 4 0,1-1 0,-1-1 0,1 0 0,0 1 0,0-1 0,1 0 0,0 1 0,0-1 0,0 0 0,1 0 0,0 0 0,0 0 0,1 0 0,-1 0 0,7 9 0,-4-10 0,0 0 0,0 0 0,1-1 0,-1 1 0,1-1 0,0-1 0,0 1 0,1-1 0,-1 0 0,0-1 0,1 1 0,0-1 0,11 2 0,40 7 0,0-2 0,75 2 0,120-9 0,-241-2 0,1 0 0,170-7 0,-154 5 0,1-2 0,-1-2 0,56-16 0,-82 21 0,0-1 0,1 1 0,-1 0 0,0-1 0,0 0 0,0 0 0,0 0 0,0 0 0,-1-1 0,1 1 0,0-1 0,-1 1 0,0-1 0,0 0 0,0 0 0,0 0 0,0 0 0,0 0 0,-1 0 0,2-5 0,-2 3 0,0-1 0,0 0 0,-1 0 0,1 0 0,-1 1 0,0-1 0,-1 0 0,0 0 0,0 0 0,0 1 0,-3-10 0,0 5 0,1 0 0,-2 0 0,0 0 0,0 1 0,0 0 0,-1 0 0,-1 0 0,1 0 0,-1 1 0,-1 0 0,0 1 0,0 0 0,-10-7 0,3 6 0,-1 2 0,0 0 0,-1 1 0,1 0 0,-1 2 0,0 0 0,0 0 0,0 2 0,0 0 0,0 1 0,0 1 0,0 0 0,0 1 0,-17 5 0,31-6 0,-1 0 0,1 0 0,0 0 0,0 1 0,0-1 0,0 1 0,0 0 0,0 0 0,0 0 0,0 0 0,1 0 0,-1 1 0,1-1 0,0 1 0,-1-1 0,1 1 0,1 0 0,-1 0 0,-2 4 0,3-3 0,-1 1 0,1 0 0,0 0 0,1 0 0,-1 0 0,1-1 0,0 1 0,0 0 0,0 0 0,1 0 0,0 0 0,1 5 0,1 2 0,1-1 0,0 0 0,1-1 0,0 1 0,0-1 0,1 0 0,1 0 0,-1-1 0,2 0 0,12 13 0,8 2-1365,-1-4-5461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1:12:23.697"/>
    </inkml:context>
    <inkml:brush xml:id="br0">
      <inkml:brushProperty name="width" value="0.35" units="cm"/>
      <inkml:brushProperty name="height" value="0.35" units="cm"/>
      <inkml:brushProperty name="color" value="#B4C7E7"/>
    </inkml:brush>
  </inkml:definitions>
  <inkml:trace contextRef="#ctx0" brushRef="#br0">1 23 24575,'9'-5'0,"0"2"0,0-1 0,1 2 0,-1-1 0,1 1 0,0 0 0,0 1 0,-1 1 0,1-1 0,18 3 0,5 2 0,60 16 0,-14-2 0,40 11 0,-79-18 0,64 11 0,-69-18 0,16 1 0,0 2 0,0 3 0,76 24 0,-66-13 0,0-3 0,77 13 0,-64-15 0,-39-7 0,55 5 0,424-7 0,-283-10 0,538 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1:12:25.874"/>
    </inkml:context>
    <inkml:brush xml:id="br0">
      <inkml:brushProperty name="width" value="0.35" units="cm"/>
      <inkml:brushProperty name="height" value="0.35" units="cm"/>
      <inkml:brushProperty name="color" value="#B4C7E7"/>
    </inkml:brush>
  </inkml:definitions>
  <inkml:trace contextRef="#ctx0" brushRef="#br0">2656 50 24575,'-1'-1'0,"1"0"0,0 0 0,-1 1 0,1-1 0,-1 0 0,1 0 0,-1 1 0,1-1 0,-1 0 0,0 1 0,1-1 0,-1 1 0,0-1 0,1 1 0,-1-1 0,0 1 0,0-1 0,1 1 0,-1 0 0,0-1 0,0 1 0,0 0 0,0 0 0,1 0 0,-3 0 0,-25-5 0,24 5 0,-237-20 0,147 11 0,-171 6 0,145 5 0,-467-1 0,477 4 0,-117 21 0,96-10 0,-699 108-1365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4620579"/>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3652197-E44D-49CC-874F-C36EBFB4E0AC}" type="slidenum">
              <a:rPr lang="en-US" smtClean="0"/>
              <a:t>‹#›</a:t>
            </a:fld>
            <a:endParaRPr lang="en-US"/>
          </a:p>
        </p:txBody>
      </p:sp>
      <p:sp>
        <p:nvSpPr>
          <p:cNvPr id="8" name="Slide Image Placeholder 7">
            <a:extLst>
              <a:ext uri="{FF2B5EF4-FFF2-40B4-BE49-F238E27FC236}">
                <a16:creationId xmlns:a16="http://schemas.microsoft.com/office/drawing/2014/main" id="{3832C650-67A1-4741-A64F-C31B597C102B}"/>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Tree>
    <p:extLst>
      <p:ext uri="{BB962C8B-B14F-4D97-AF65-F5344CB8AC3E}">
        <p14:creationId xmlns:p14="http://schemas.microsoft.com/office/powerpoint/2010/main" val="1007415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AFA1F5-7F37-4ECC-99F9-8B45214F9F06}"/>
              </a:ext>
            </a:extLst>
          </p:cNvPr>
          <p:cNvSpPr>
            <a:spLocks noGrp="1"/>
          </p:cNvSpPr>
          <p:nvPr>
            <p:ph type="sldNum" sz="quarter" idx="5"/>
          </p:nvPr>
        </p:nvSpPr>
        <p:spPr/>
        <p:txBody>
          <a:bodyPr/>
          <a:lstStyle/>
          <a:p>
            <a:fld id="{23652197-E44D-49CC-874F-C36EBFB4E0AC}" type="slidenum">
              <a:rPr lang="en-US" smtClean="0"/>
              <a:t>1</a:t>
            </a:fld>
            <a:endParaRPr lang="en-US"/>
          </a:p>
        </p:txBody>
      </p:sp>
    </p:spTree>
    <p:extLst>
      <p:ext uri="{BB962C8B-B14F-4D97-AF65-F5344CB8AC3E}">
        <p14:creationId xmlns:p14="http://schemas.microsoft.com/office/powerpoint/2010/main" val="352469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1200">
              <a:solidFill>
                <a:schemeClr val="tx1"/>
              </a:solidFill>
            </a:endParaRPr>
          </a:p>
          <a:p>
            <a:endParaRPr lang="en-US" sz="1200">
              <a:solidFill>
                <a:schemeClr val="tx1"/>
              </a:solidFill>
            </a:endParaRPr>
          </a:p>
        </p:txBody>
      </p:sp>
      <p:sp>
        <p:nvSpPr>
          <p:cNvPr id="4" name="Slide Number Placeholder 3"/>
          <p:cNvSpPr>
            <a:spLocks noGrp="1"/>
          </p:cNvSpPr>
          <p:nvPr>
            <p:ph type="sldNum" sz="quarter" idx="5"/>
          </p:nvPr>
        </p:nvSpPr>
        <p:spPr/>
        <p:txBody>
          <a:bodyPr/>
          <a:lstStyle/>
          <a:p>
            <a:fld id="{23652197-E44D-49CC-874F-C36EBFB4E0AC}" type="slidenum">
              <a:rPr lang="en-US" smtClean="0"/>
              <a:t>2</a:t>
            </a:fld>
            <a:endParaRPr lang="en-US"/>
          </a:p>
        </p:txBody>
      </p:sp>
    </p:spTree>
    <p:extLst>
      <p:ext uri="{BB962C8B-B14F-4D97-AF65-F5344CB8AC3E}">
        <p14:creationId xmlns:p14="http://schemas.microsoft.com/office/powerpoint/2010/main" val="182259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US">
                <a:solidFill>
                  <a:schemeClr val="tx1"/>
                </a:solidFill>
                <a:ea typeface="Calibri" panose="020F0502020204030204" pitchFamily="34" charset="0"/>
              </a:rPr>
              <a:t>These are the 12 evidenced based, high impact strategies outlined in the MOA. Buncombe County is already actively practicing each of these strategies through a range of public services and community partnerships in line with the County’s strategic priorities around resident well-being, which are reducing jail population and enhancing public safety as well as eliminating deaths as a result of substance abuse.</a:t>
            </a:r>
          </a:p>
          <a:p>
            <a:r>
              <a:rPr lang="en-US">
                <a:solidFill>
                  <a:schemeClr val="tx1"/>
                </a:solidFill>
                <a:ea typeface="Calibri" panose="020F0502020204030204" pitchFamily="34" charset="0"/>
              </a:rPr>
              <a:t> </a:t>
            </a:r>
          </a:p>
          <a:p>
            <a:r>
              <a:rPr lang="en-US">
                <a:solidFill>
                  <a:schemeClr val="tx1"/>
                </a:solidFill>
                <a:ea typeface="Calibri" panose="020F0502020204030204" pitchFamily="34" charset="0"/>
              </a:rPr>
              <a:t>The Behavioral Health Justice Collaborative is an example of strategy #1 as it was formed in late 2021 and serves to strengthen coordination and collaboration between city and county departments as well as community stakeholders. This collaborative will provide input on recommendations for use of the settlement funds.  The county also hired a behavioral health manager and behavioral health and justice analyst to help oversee these efforts.</a:t>
            </a:r>
          </a:p>
          <a:p>
            <a:r>
              <a:rPr lang="en-US">
                <a:solidFill>
                  <a:schemeClr val="tx1"/>
                </a:solidFill>
                <a:ea typeface="Calibri" panose="020F0502020204030204" pitchFamily="34" charset="0"/>
              </a:rPr>
              <a:t> </a:t>
            </a:r>
          </a:p>
          <a:p>
            <a:r>
              <a:rPr lang="en-US">
                <a:solidFill>
                  <a:schemeClr val="tx1"/>
                </a:solidFill>
                <a:ea typeface="Calibri" panose="020F0502020204030204" pitchFamily="34" charset="0"/>
              </a:rPr>
              <a:t>To give a high-level perspective of where these strategies are occurring within the county government today, our Emergency Services supports strategy #2, 3, 7 and 8. The Sheriff’s Office support strategies #2, 3, 4, 5, 7, 10 and 11 through detention facility programming. Justice Services is supporting programs related to strategy #3, 4, 5, 10, and 12. Our Department of Health and Human Services is supporting services related to strategy #3, 7, 9, 12 and then also #6 through support of The Partnership for Substance Free Youth.</a:t>
            </a:r>
          </a:p>
          <a:p>
            <a:pPr>
              <a:lnSpc>
                <a:spcPct val="107000"/>
              </a:lnSpc>
            </a:pPr>
            <a:endParaRPr lang="en-US" sz="1300">
              <a:cs typeface="Calibri"/>
            </a:endParaRPr>
          </a:p>
        </p:txBody>
      </p:sp>
      <p:sp>
        <p:nvSpPr>
          <p:cNvPr id="4" name="Slide Number Placeholder 3"/>
          <p:cNvSpPr>
            <a:spLocks noGrp="1"/>
          </p:cNvSpPr>
          <p:nvPr>
            <p:ph type="sldNum" sz="quarter" idx="5"/>
          </p:nvPr>
        </p:nvSpPr>
        <p:spPr/>
        <p:txBody>
          <a:bodyPr/>
          <a:lstStyle/>
          <a:p>
            <a:fld id="{23652197-E44D-49CC-874F-C36EBFB4E0AC}" type="slidenum">
              <a:rPr lang="en-US" smtClean="0"/>
              <a:t>3</a:t>
            </a:fld>
            <a:endParaRPr lang="en-US"/>
          </a:p>
        </p:txBody>
      </p:sp>
    </p:spTree>
    <p:extLst>
      <p:ext uri="{BB962C8B-B14F-4D97-AF65-F5344CB8AC3E}">
        <p14:creationId xmlns:p14="http://schemas.microsoft.com/office/powerpoint/2010/main" val="269684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fontAlgn="ctr"/>
            <a:endParaRPr lang="en-US" sz="1200" i="1">
              <a:cs typeface="Calibri"/>
            </a:endParaRPr>
          </a:p>
        </p:txBody>
      </p:sp>
      <p:sp>
        <p:nvSpPr>
          <p:cNvPr id="4" name="Slide Number Placeholder 3"/>
          <p:cNvSpPr>
            <a:spLocks noGrp="1"/>
          </p:cNvSpPr>
          <p:nvPr>
            <p:ph type="sldNum" sz="quarter" idx="5"/>
          </p:nvPr>
        </p:nvSpPr>
        <p:spPr/>
        <p:txBody>
          <a:bodyPr/>
          <a:lstStyle/>
          <a:p>
            <a:fld id="{23652197-E44D-49CC-874F-C36EBFB4E0AC}" type="slidenum">
              <a:rPr lang="en-US" smtClean="0"/>
              <a:t>4</a:t>
            </a:fld>
            <a:endParaRPr lang="en-US"/>
          </a:p>
        </p:txBody>
      </p:sp>
    </p:spTree>
    <p:extLst>
      <p:ext uri="{BB962C8B-B14F-4D97-AF65-F5344CB8AC3E}">
        <p14:creationId xmlns:p14="http://schemas.microsoft.com/office/powerpoint/2010/main" val="10333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way that feedback was gathered was through our Public Input page.  Participants were asked to rank a list of 7 strategies in the order they felt were most important for Buncombe County to invest opioid settlement dollars.  A link to this survey was emailed out to various community groups that consisted primarily of people working in the helping field, which included many with lived experience and those having day to day interactions with people impacted by the opioid epidemic.  This survey accessible from April 13</a:t>
            </a:r>
            <a:r>
              <a:rPr lang="en-US" baseline="30000"/>
              <a:t>th</a:t>
            </a:r>
            <a:r>
              <a:rPr lang="en-US"/>
              <a:t> to May 25</a:t>
            </a:r>
            <a:r>
              <a:rPr lang="en-US" baseline="30000"/>
              <a:t>th</a:t>
            </a:r>
            <a:r>
              <a:rPr lang="en-US"/>
              <a:t>, 2022.  This pie chart indicates the percentage of people who ranked a particular strategy as their top answer.  As one commenter mentioned “</a:t>
            </a:r>
            <a:r>
              <a:rPr lang="en-US" sz="1800">
                <a:effectLst/>
                <a:latin typeface="Calibri" panose="020F0502020204030204" pitchFamily="34" charset="0"/>
                <a:ea typeface="Times New Roman" panose="02020603050405020304" pitchFamily="18" charset="0"/>
              </a:rPr>
              <a:t>There is not one definitive solution to solving this pandemic of the opioid crisis”, “it takes the WHOLE community and all of these needs getting attention to stop more people from dying.”</a:t>
            </a:r>
            <a:br>
              <a:rPr lang="en-US" sz="1800">
                <a:effectLst/>
                <a:latin typeface="Calibri" panose="020F0502020204030204" pitchFamily="34" charset="0"/>
                <a:ea typeface="Times New Roman" panose="02020603050405020304" pitchFamily="18" charset="0"/>
              </a:rPr>
            </a:br>
            <a:r>
              <a:rPr lang="en-US" sz="1800">
                <a:effectLst/>
                <a:latin typeface="Calibri" panose="020F0502020204030204" pitchFamily="34" charset="0"/>
                <a:ea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23652197-E44D-49CC-874F-C36EBFB4E0AC}" type="slidenum">
              <a:rPr lang="en-US" smtClean="0"/>
              <a:t>6</a:t>
            </a:fld>
            <a:endParaRPr lang="en-US"/>
          </a:p>
        </p:txBody>
      </p:sp>
    </p:spTree>
    <p:extLst>
      <p:ext uri="{BB962C8B-B14F-4D97-AF65-F5344CB8AC3E}">
        <p14:creationId xmlns:p14="http://schemas.microsoft.com/office/powerpoint/2010/main" val="88316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This bar graph, takes the same data, but shows the average ranking of each option. </a:t>
            </a:r>
            <a:r>
              <a:rPr lang="en-US" i="0">
                <a:effectLst/>
              </a:rPr>
              <a:t>For example, if one person ranked an option as their 1st choice, and another person ranked that same option as their 3rd choice, the option's ranking would be 2.  Items listed as other included </a:t>
            </a:r>
            <a:r>
              <a:rPr lang="en-US" b="0" i="0">
                <a:solidFill>
                  <a:srgbClr val="555555"/>
                </a:solidFill>
                <a:effectLst/>
                <a:latin typeface="Open Sans" panose="020B0606030504020204" pitchFamily="34" charset="0"/>
              </a:rPr>
              <a:t>Harm reduction services; Money to increase the length of stay in inpatient treatment; Initiatives targeted to adolescents, even intensive outpatient</a:t>
            </a:r>
            <a:endParaRPr lang="en-US" i="0">
              <a:effectLst/>
            </a:endParaRPr>
          </a:p>
          <a:p>
            <a:br>
              <a:rPr lang="en-US">
                <a:effectLst/>
              </a:rPr>
            </a:br>
            <a:endParaRPr lang="en-US"/>
          </a:p>
        </p:txBody>
      </p:sp>
      <p:sp>
        <p:nvSpPr>
          <p:cNvPr id="4" name="Slide Number Placeholder 3"/>
          <p:cNvSpPr>
            <a:spLocks noGrp="1"/>
          </p:cNvSpPr>
          <p:nvPr>
            <p:ph type="sldNum" sz="quarter" idx="5"/>
          </p:nvPr>
        </p:nvSpPr>
        <p:spPr/>
        <p:txBody>
          <a:bodyPr/>
          <a:lstStyle/>
          <a:p>
            <a:fld id="{23652197-E44D-49CC-874F-C36EBFB4E0AC}" type="slidenum">
              <a:rPr lang="en-US" smtClean="0"/>
              <a:t>7</a:t>
            </a:fld>
            <a:endParaRPr lang="en-US"/>
          </a:p>
        </p:txBody>
      </p:sp>
    </p:spTree>
    <p:extLst>
      <p:ext uri="{BB962C8B-B14F-4D97-AF65-F5344CB8AC3E}">
        <p14:creationId xmlns:p14="http://schemas.microsoft.com/office/powerpoint/2010/main" val="205323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other venue of gathering proximate community feedback is through the Behavioral Health Justice Collaborative where a diverse group of community stakeholders identified problems/needs/barriers in our community and then prioritized those items for settlement funding.  There were also conversations regarding ideas to better support our community.   </a:t>
            </a:r>
          </a:p>
        </p:txBody>
      </p:sp>
      <p:sp>
        <p:nvSpPr>
          <p:cNvPr id="4" name="Slide Number Placeholder 3"/>
          <p:cNvSpPr>
            <a:spLocks noGrp="1"/>
          </p:cNvSpPr>
          <p:nvPr>
            <p:ph type="sldNum" sz="quarter" idx="5"/>
          </p:nvPr>
        </p:nvSpPr>
        <p:spPr/>
        <p:txBody>
          <a:bodyPr/>
          <a:lstStyle/>
          <a:p>
            <a:fld id="{23652197-E44D-49CC-874F-C36EBFB4E0AC}" type="slidenum">
              <a:rPr lang="en-US" smtClean="0"/>
              <a:t>8</a:t>
            </a:fld>
            <a:endParaRPr lang="en-US"/>
          </a:p>
        </p:txBody>
      </p:sp>
    </p:spTree>
    <p:extLst>
      <p:ext uri="{BB962C8B-B14F-4D97-AF65-F5344CB8AC3E}">
        <p14:creationId xmlns:p14="http://schemas.microsoft.com/office/powerpoint/2010/main" val="37190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pPr>
            <a:r>
              <a:rPr lang="en-US" sz="1100" b="0" i="0" u="none" strike="noStrike" baseline="0">
                <a:solidFill>
                  <a:srgbClr val="000000"/>
                </a:solidFill>
              </a:rPr>
              <a:t>In our last Behavioral Health Justice Meeting, we continued to dive deeper in identifying strategies to work on the needs of the community and those that aligned with the Memorandum of Agreement for Opioid Settlement Money.  Reflecting on previous meeting outputs as well as the public input page results, these were items initially identified.  There was consensus of the group that sustaining current programs would be a priority if current funding is not covering the need and/or is expiring.  While we are working with existing programs to define the amount and when funds will be needed as well as further planning for the other identified strategies, we will be obtaining feedback from the BHJC on prioritizing the strategies.</a:t>
            </a:r>
          </a:p>
          <a:p>
            <a:pPr>
              <a:lnSpc>
                <a:spcPct val="107000"/>
              </a:lnSpc>
              <a:spcBef>
                <a:spcPts val="0"/>
              </a:spcBef>
            </a:pPr>
            <a:endParaRPr lang="en-US" sz="1100" b="0" i="0" u="none" strike="noStrike" baseline="0">
              <a:solidFill>
                <a:srgbClr val="000000"/>
              </a:solidFill>
            </a:endParaRPr>
          </a:p>
        </p:txBody>
      </p:sp>
      <p:sp>
        <p:nvSpPr>
          <p:cNvPr id="4" name="Slide Number Placeholder 3"/>
          <p:cNvSpPr>
            <a:spLocks noGrp="1"/>
          </p:cNvSpPr>
          <p:nvPr>
            <p:ph type="sldNum" sz="quarter" idx="5"/>
          </p:nvPr>
        </p:nvSpPr>
        <p:spPr/>
        <p:txBody>
          <a:bodyPr/>
          <a:lstStyle/>
          <a:p>
            <a:fld id="{23652197-E44D-49CC-874F-C36EBFB4E0AC}" type="slidenum">
              <a:rPr lang="en-US" smtClean="0"/>
              <a:t>9</a:t>
            </a:fld>
            <a:endParaRPr lang="en-US"/>
          </a:p>
        </p:txBody>
      </p:sp>
    </p:spTree>
    <p:extLst>
      <p:ext uri="{BB962C8B-B14F-4D97-AF65-F5344CB8AC3E}">
        <p14:creationId xmlns:p14="http://schemas.microsoft.com/office/powerpoint/2010/main" val="79021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defTabSz="948507">
              <a:defRPr/>
            </a:pPr>
            <a:endParaRPr lang="en-US" sz="2900">
              <a:cs typeface="Calibri"/>
            </a:endParaRPr>
          </a:p>
          <a:p>
            <a:endParaRPr lang="en-US"/>
          </a:p>
        </p:txBody>
      </p:sp>
      <p:sp>
        <p:nvSpPr>
          <p:cNvPr id="4" name="Slide Number Placeholder 3"/>
          <p:cNvSpPr>
            <a:spLocks noGrp="1"/>
          </p:cNvSpPr>
          <p:nvPr>
            <p:ph type="sldNum" sz="quarter" idx="5"/>
          </p:nvPr>
        </p:nvSpPr>
        <p:spPr/>
        <p:txBody>
          <a:bodyPr/>
          <a:lstStyle/>
          <a:p>
            <a:fld id="{23652197-E44D-49CC-874F-C36EBFB4E0AC}" type="slidenum">
              <a:rPr lang="en-US" smtClean="0"/>
              <a:t>10</a:t>
            </a:fld>
            <a:endParaRPr lang="en-US"/>
          </a:p>
        </p:txBody>
      </p:sp>
    </p:spTree>
    <p:extLst>
      <p:ext uri="{BB962C8B-B14F-4D97-AF65-F5344CB8AC3E}">
        <p14:creationId xmlns:p14="http://schemas.microsoft.com/office/powerpoint/2010/main" val="1280646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3048643"/>
            <a:ext cx="9144000" cy="851430"/>
          </a:xfrm>
        </p:spPr>
        <p:txBody>
          <a:bodyPr anchor="b">
            <a:noAutofit/>
          </a:bodyPr>
          <a:lstStyle>
            <a:lvl1pPr algn="ctr">
              <a:defRPr sz="6300">
                <a:solidFill>
                  <a:schemeClr val="tx2">
                    <a:lumMod val="75000"/>
                  </a:schemeClr>
                </a:solidFill>
              </a:defRPr>
            </a:lvl1pPr>
          </a:lstStyle>
          <a:p>
            <a:r>
              <a:rPr lang="en-US"/>
              <a:t>MASTER TITLE SLIDE</a:t>
            </a:r>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472462"/>
            <a:ext cx="4114800" cy="365125"/>
          </a:xfrm>
          <a:prstGeom prst="rect">
            <a:avLst/>
          </a:prstGeom>
        </p:spPr>
        <p:txBody>
          <a:bodyPr/>
          <a:lstStyle/>
          <a:p>
            <a:endParaRPr lang="en-US"/>
          </a:p>
        </p:txBody>
      </p:sp>
      <p:cxnSp>
        <p:nvCxnSpPr>
          <p:cNvPr id="8" name="Straight Connector 7">
            <a:extLst>
              <a:ext uri="{FF2B5EF4-FFF2-40B4-BE49-F238E27FC236}">
                <a16:creationId xmlns:a16="http://schemas.microsoft.com/office/drawing/2014/main" id="{68315B80-526B-4EA6-80F2-3902F8CD20BF}"/>
              </a:ext>
            </a:extLst>
          </p:cNvPr>
          <p:cNvCxnSpPr/>
          <p:nvPr userDrawn="1"/>
        </p:nvCxnSpPr>
        <p:spPr>
          <a:xfrm>
            <a:off x="5619030" y="3889187"/>
            <a:ext cx="52614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0E93D-2350-4051-A361-26731E060C15}"/>
              </a:ext>
            </a:extLst>
          </p:cNvPr>
          <p:cNvCxnSpPr/>
          <p:nvPr userDrawn="1"/>
        </p:nvCxnSpPr>
        <p:spPr>
          <a:xfrm>
            <a:off x="1299030"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E3E4D5E9-D6E0-41AC-8332-AC1FCD89F2F5}"/>
              </a:ext>
            </a:extLst>
          </p:cNvPr>
          <p:cNvSpPr>
            <a:spLocks noGrp="1"/>
          </p:cNvSpPr>
          <p:nvPr>
            <p:ph type="dt" sz="half" idx="2"/>
          </p:nvPr>
        </p:nvSpPr>
        <p:spPr>
          <a:xfrm>
            <a:off x="8561916" y="64724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8EFAD-A5D1-4044-8A8F-725554C78E80}" type="datetime1">
              <a:rPr lang="en-US" smtClean="0"/>
              <a:t>6/3/2022</a:t>
            </a:fld>
            <a:endParaRPr lang="en-US"/>
          </a:p>
        </p:txBody>
      </p:sp>
      <p:sp>
        <p:nvSpPr>
          <p:cNvPr id="14" name="Slide Number Placeholder 5">
            <a:extLst>
              <a:ext uri="{FF2B5EF4-FFF2-40B4-BE49-F238E27FC236}">
                <a16:creationId xmlns:a16="http://schemas.microsoft.com/office/drawing/2014/main" id="{E04EFE01-7954-4200-8CBE-073E52AAEF77}"/>
              </a:ext>
            </a:extLst>
          </p:cNvPr>
          <p:cNvSpPr>
            <a:spLocks noGrp="1"/>
          </p:cNvSpPr>
          <p:nvPr>
            <p:ph type="sldNum" sz="quarter" idx="4"/>
          </p:nvPr>
        </p:nvSpPr>
        <p:spPr>
          <a:xfrm>
            <a:off x="11461750" y="6472462"/>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sp>
        <p:nvSpPr>
          <p:cNvPr id="12" name="Text Placeholder 11">
            <a:extLst>
              <a:ext uri="{FF2B5EF4-FFF2-40B4-BE49-F238E27FC236}">
                <a16:creationId xmlns:a16="http://schemas.microsoft.com/office/drawing/2014/main" id="{361155FD-B0A8-4CCE-A82E-75FE0E14B46A}"/>
              </a:ext>
            </a:extLst>
          </p:cNvPr>
          <p:cNvSpPr>
            <a:spLocks noGrp="1"/>
          </p:cNvSpPr>
          <p:nvPr>
            <p:ph type="body" sz="quarter" idx="13" hasCustomPrompt="1"/>
          </p:nvPr>
        </p:nvSpPr>
        <p:spPr>
          <a:xfrm>
            <a:off x="3581400" y="3996797"/>
            <a:ext cx="5156200" cy="1149350"/>
          </a:xfrm>
        </p:spPr>
        <p:txBody>
          <a:bodyPr/>
          <a:lstStyle>
            <a:lvl1pPr marL="0" indent="0" algn="ctr">
              <a:buNone/>
              <a:defRPr sz="1400"/>
            </a:lvl1pPr>
          </a:lstStyle>
          <a:p>
            <a:pPr lvl="0"/>
            <a:r>
              <a:rPr lang="en-US"/>
              <a:t>Your Name </a:t>
            </a:r>
          </a:p>
          <a:p>
            <a:pPr lvl="0"/>
            <a:r>
              <a:rPr lang="en-US"/>
              <a:t>Your Department</a:t>
            </a:r>
          </a:p>
        </p:txBody>
      </p:sp>
      <p:pic>
        <p:nvPicPr>
          <p:cNvPr id="11" name="Picture 10" descr="A close up of a sign&#10;&#10;Description automatically generated">
            <a:extLst>
              <a:ext uri="{FF2B5EF4-FFF2-40B4-BE49-F238E27FC236}">
                <a16:creationId xmlns:a16="http://schemas.microsoft.com/office/drawing/2014/main" id="{9A6B6A7A-D58F-4892-A004-A931BBD23E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2882" y="1408195"/>
            <a:ext cx="1406236" cy="1406236"/>
          </a:xfrm>
          <a:prstGeom prst="rect">
            <a:avLst/>
          </a:prstGeom>
        </p:spPr>
      </p:pic>
    </p:spTree>
    <p:extLst>
      <p:ext uri="{BB962C8B-B14F-4D97-AF65-F5344CB8AC3E}">
        <p14:creationId xmlns:p14="http://schemas.microsoft.com/office/powerpoint/2010/main" val="3468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5043-1FAA-42E7-B5D1-27B42028296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EEEAE8-E2C6-4609-94F8-CDED30C4C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0588E-5A35-4EC3-B082-C1326F02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8CE880-899E-4606-93A4-30B57D733C0A}"/>
              </a:ext>
            </a:extLst>
          </p:cNvPr>
          <p:cNvSpPr>
            <a:spLocks noGrp="1"/>
          </p:cNvSpPr>
          <p:nvPr>
            <p:ph type="dt" sz="half" idx="10"/>
          </p:nvPr>
        </p:nvSpPr>
        <p:spPr/>
        <p:txBody>
          <a:bodyPr/>
          <a:lstStyle/>
          <a:p>
            <a:fld id="{5AAFDA02-BD51-4E78-BDF1-89F2753E9DED}" type="datetime1">
              <a:rPr lang="en-US" smtClean="0"/>
              <a:t>6/3/2022</a:t>
            </a:fld>
            <a:endParaRPr lang="en-US"/>
          </a:p>
        </p:txBody>
      </p:sp>
      <p:sp>
        <p:nvSpPr>
          <p:cNvPr id="6" name="Footer Placeholder 5">
            <a:extLst>
              <a:ext uri="{FF2B5EF4-FFF2-40B4-BE49-F238E27FC236}">
                <a16:creationId xmlns:a16="http://schemas.microsoft.com/office/drawing/2014/main" id="{77FE6514-BBC5-4CF9-88AC-6A350ACE6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CA07EC-B3B8-4FED-9A2E-EAABF969405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71274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FE6F-1811-43AB-9D64-C50439A1F7E1}"/>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55E18-341B-4F6E-A34A-909C19365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8AF57F-509E-451C-88AE-DCD4DBE2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2EDC8E-9534-4FA7-860F-0208A42B10CE}"/>
              </a:ext>
            </a:extLst>
          </p:cNvPr>
          <p:cNvSpPr>
            <a:spLocks noGrp="1"/>
          </p:cNvSpPr>
          <p:nvPr>
            <p:ph type="dt" sz="half" idx="10"/>
          </p:nvPr>
        </p:nvSpPr>
        <p:spPr/>
        <p:txBody>
          <a:bodyPr/>
          <a:lstStyle/>
          <a:p>
            <a:fld id="{FF993F0D-BEC8-4002-8977-6EA709775525}" type="datetime1">
              <a:rPr lang="en-US" smtClean="0"/>
              <a:t>6/3/2022</a:t>
            </a:fld>
            <a:endParaRPr lang="en-US"/>
          </a:p>
        </p:txBody>
      </p:sp>
      <p:sp>
        <p:nvSpPr>
          <p:cNvPr id="6" name="Footer Placeholder 5">
            <a:extLst>
              <a:ext uri="{FF2B5EF4-FFF2-40B4-BE49-F238E27FC236}">
                <a16:creationId xmlns:a16="http://schemas.microsoft.com/office/drawing/2014/main" id="{FE933547-DC2C-4856-97DF-BAA29FB359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66DC09-3358-4F88-A9CF-4675B2A30D4E}"/>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54264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2194-ECA9-423B-BAA4-CA9F9C3D2DE7}"/>
              </a:ext>
            </a:extLst>
          </p:cNvPr>
          <p:cNvSpPr>
            <a:spLocks noGrp="1"/>
          </p:cNvSpPr>
          <p:nvPr>
            <p:ph type="title" hasCustomPrompt="1"/>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69079-2F65-4B89-8AD1-D806089E96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BF3B-3083-4126-9085-9C08338DBF76}"/>
              </a:ext>
            </a:extLst>
          </p:cNvPr>
          <p:cNvSpPr>
            <a:spLocks noGrp="1"/>
          </p:cNvSpPr>
          <p:nvPr>
            <p:ph type="dt" sz="half" idx="10"/>
          </p:nvPr>
        </p:nvSpPr>
        <p:spPr/>
        <p:txBody>
          <a:bodyPr/>
          <a:lstStyle/>
          <a:p>
            <a:fld id="{673DB291-B7AA-486A-B3A2-FE84651A6285}" type="datetime1">
              <a:rPr lang="en-US" smtClean="0"/>
              <a:t>6/3/2022</a:t>
            </a:fld>
            <a:endParaRPr lang="en-US"/>
          </a:p>
        </p:txBody>
      </p:sp>
      <p:sp>
        <p:nvSpPr>
          <p:cNvPr id="5" name="Footer Placeholder 4">
            <a:extLst>
              <a:ext uri="{FF2B5EF4-FFF2-40B4-BE49-F238E27FC236}">
                <a16:creationId xmlns:a16="http://schemas.microsoft.com/office/drawing/2014/main" id="{82498E76-14F3-44B6-9B9E-2FDE3778B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ED7077-B3F4-4C04-AFA4-69B1EBB871E5}"/>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09885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4B475-6462-447D-BE07-0E0164544428}"/>
              </a:ext>
            </a:extLst>
          </p:cNvPr>
          <p:cNvSpPr>
            <a:spLocks noGrp="1"/>
          </p:cNvSpPr>
          <p:nvPr>
            <p:ph type="title" orient="vert" hasCustomPrompt="1"/>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C1363-2847-4871-ACFC-E95E5131B1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DD37C-3211-448E-B073-BFFE106A03BC}"/>
              </a:ext>
            </a:extLst>
          </p:cNvPr>
          <p:cNvSpPr>
            <a:spLocks noGrp="1"/>
          </p:cNvSpPr>
          <p:nvPr>
            <p:ph type="dt" sz="half" idx="10"/>
          </p:nvPr>
        </p:nvSpPr>
        <p:spPr/>
        <p:txBody>
          <a:bodyPr/>
          <a:lstStyle/>
          <a:p>
            <a:fld id="{9A9FBE0E-495A-498D-BFF0-DB01D324510A}" type="datetime1">
              <a:rPr lang="en-US" smtClean="0"/>
              <a:t>6/3/2022</a:t>
            </a:fld>
            <a:endParaRPr lang="en-US"/>
          </a:p>
        </p:txBody>
      </p:sp>
      <p:sp>
        <p:nvSpPr>
          <p:cNvPr id="5" name="Footer Placeholder 4">
            <a:extLst>
              <a:ext uri="{FF2B5EF4-FFF2-40B4-BE49-F238E27FC236}">
                <a16:creationId xmlns:a16="http://schemas.microsoft.com/office/drawing/2014/main" id="{7E589EC5-0F82-44EF-ABC2-176D99823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FF8D20-D7CB-4CA0-B651-0BF9B0858F9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96370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9109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203169-5AE4-4913-873B-1F30D145E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A01A2-6506-4814-B3BE-3194BD09A4ED}"/>
              </a:ext>
            </a:extLst>
          </p:cNvPr>
          <p:cNvSpPr>
            <a:spLocks noGrp="1"/>
          </p:cNvSpPr>
          <p:nvPr>
            <p:ph type="dt" sz="half" idx="10"/>
          </p:nvPr>
        </p:nvSpPr>
        <p:spPr/>
        <p:txBody>
          <a:bodyPr/>
          <a:lstStyle/>
          <a:p>
            <a:fld id="{EB843569-3BD6-40B1-B29E-5AE848388A43}" type="datetime1">
              <a:rPr lang="en-US" smtClean="0"/>
              <a:t>6/3/2022</a:t>
            </a:fld>
            <a:endParaRPr lang="en-US"/>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2474DF-3E5C-47BE-8C18-7D6E617C3B38}"/>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96037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4BF2-F53D-41C6-9BBE-B3C954C93ECD}"/>
              </a:ext>
            </a:extLst>
          </p:cNvPr>
          <p:cNvSpPr>
            <a:spLocks noGrp="1"/>
          </p:cNvSpPr>
          <p:nvPr>
            <p:ph type="title" hasCustomPrompt="1"/>
          </p:nvPr>
        </p:nvSpPr>
        <p:spPr/>
        <p:txBody>
          <a:bodyPr/>
          <a:lstStyle>
            <a:lvl1pPr>
              <a:defRPr>
                <a:solidFill>
                  <a:srgbClr val="00314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CD1A8F-35E3-445D-BBA6-F0AE285E4C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3556D-C68E-47F2-95A1-3BA7297D57FB}"/>
              </a:ext>
            </a:extLst>
          </p:cNvPr>
          <p:cNvSpPr>
            <a:spLocks noGrp="1"/>
          </p:cNvSpPr>
          <p:nvPr>
            <p:ph type="dt" sz="half" idx="10"/>
          </p:nvPr>
        </p:nvSpPr>
        <p:spPr/>
        <p:txBody>
          <a:bodyPr/>
          <a:lstStyle/>
          <a:p>
            <a:fld id="{77F09225-0071-4BFE-9F1A-84A062C43581}" type="datetime1">
              <a:rPr lang="en-US" smtClean="0"/>
              <a:t>6/3/2022</a:t>
            </a:fld>
            <a:endParaRPr lang="en-US"/>
          </a:p>
        </p:txBody>
      </p:sp>
      <p:sp>
        <p:nvSpPr>
          <p:cNvPr id="5" name="Footer Placeholder 4">
            <a:extLst>
              <a:ext uri="{FF2B5EF4-FFF2-40B4-BE49-F238E27FC236}">
                <a16:creationId xmlns:a16="http://schemas.microsoft.com/office/drawing/2014/main" id="{C13D285E-D532-4B2D-99FE-198BDF68A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E156C-AFDB-40E5-8684-1EFEA74555F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25921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97B8E-B3E3-433E-AFBC-ABF4128C117B}" type="datetime1">
              <a:rPr lang="en-US" smtClean="0"/>
              <a:t>6/3/2022</a:t>
            </a:fld>
            <a:endParaRPr lang="en-US"/>
          </a:p>
        </p:txBody>
      </p:sp>
      <p:sp>
        <p:nvSpPr>
          <p:cNvPr id="4" name="Slide Number Placeholder 3"/>
          <p:cNvSpPr>
            <a:spLocks noGrp="1"/>
          </p:cNvSpPr>
          <p:nvPr>
            <p:ph type="sldNum" sz="quarter" idx="11"/>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73093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E761-C19D-4F46-A9A1-3EB15F62C6F4}"/>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0EFBAA-04C8-4482-9ED3-74BC54B6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088441-9B78-4FB1-9690-564AF4CEE409}"/>
              </a:ext>
            </a:extLst>
          </p:cNvPr>
          <p:cNvSpPr>
            <a:spLocks noGrp="1"/>
          </p:cNvSpPr>
          <p:nvPr>
            <p:ph type="dt" sz="half" idx="10"/>
          </p:nvPr>
        </p:nvSpPr>
        <p:spPr/>
        <p:txBody>
          <a:bodyPr/>
          <a:lstStyle/>
          <a:p>
            <a:fld id="{E6A10858-1672-4858-942E-B1321EF88D49}" type="datetime1">
              <a:rPr lang="en-US" smtClean="0"/>
              <a:t>6/3/2022</a:t>
            </a:fld>
            <a:endParaRPr lang="en-US"/>
          </a:p>
        </p:txBody>
      </p:sp>
      <p:sp>
        <p:nvSpPr>
          <p:cNvPr id="5" name="Footer Placeholder 4">
            <a:extLst>
              <a:ext uri="{FF2B5EF4-FFF2-40B4-BE49-F238E27FC236}">
                <a16:creationId xmlns:a16="http://schemas.microsoft.com/office/drawing/2014/main" id="{2FF9C09B-AFF5-4BFB-A2CC-D78F6B82C9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279B7B-90D0-4E01-94EF-E889A56992A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85253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78F-0D39-4945-8978-DBB1B9216650}"/>
              </a:ext>
            </a:extLst>
          </p:cNvPr>
          <p:cNvSpPr>
            <a:spLocks noGrp="1"/>
          </p:cNvSpPr>
          <p:nvPr>
            <p:ph type="title" hasCustomPrompt="1"/>
          </p:nvPr>
        </p:nvSpPr>
        <p:spPr>
          <a:xfrm>
            <a:off x="286871" y="194793"/>
            <a:ext cx="11645153" cy="7794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C0894C6-464E-40CC-B510-7762411D9FBC}"/>
              </a:ext>
            </a:extLst>
          </p:cNvPr>
          <p:cNvSpPr>
            <a:spLocks noGrp="1"/>
          </p:cNvSpPr>
          <p:nvPr>
            <p:ph sz="half" idx="1"/>
          </p:nvPr>
        </p:nvSpPr>
        <p:spPr>
          <a:xfrm>
            <a:off x="286871" y="1281953"/>
            <a:ext cx="5732929" cy="4895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3999D-9EED-44E6-A4BE-D787B68DE968}"/>
              </a:ext>
            </a:extLst>
          </p:cNvPr>
          <p:cNvSpPr>
            <a:spLocks noGrp="1"/>
          </p:cNvSpPr>
          <p:nvPr>
            <p:ph sz="half" idx="2"/>
          </p:nvPr>
        </p:nvSpPr>
        <p:spPr>
          <a:xfrm>
            <a:off x="6172200" y="1281953"/>
            <a:ext cx="5759824" cy="4895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4669D-08B2-4C0A-85A8-3E34B723621C}"/>
              </a:ext>
            </a:extLst>
          </p:cNvPr>
          <p:cNvSpPr>
            <a:spLocks noGrp="1"/>
          </p:cNvSpPr>
          <p:nvPr>
            <p:ph type="dt" sz="half" idx="10"/>
          </p:nvPr>
        </p:nvSpPr>
        <p:spPr/>
        <p:txBody>
          <a:bodyPr/>
          <a:lstStyle/>
          <a:p>
            <a:fld id="{E3E60A38-74B4-42CC-9036-B42E4B1751B3}" type="datetime1">
              <a:rPr lang="en-US" smtClean="0"/>
              <a:t>6/3/2022</a:t>
            </a:fld>
            <a:endParaRPr lang="en-US"/>
          </a:p>
        </p:txBody>
      </p:sp>
      <p:sp>
        <p:nvSpPr>
          <p:cNvPr id="6" name="Footer Placeholder 5">
            <a:extLst>
              <a:ext uri="{FF2B5EF4-FFF2-40B4-BE49-F238E27FC236}">
                <a16:creationId xmlns:a16="http://schemas.microsoft.com/office/drawing/2014/main" id="{45B8EF39-1DE4-43FE-856A-2BCCCBFA02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5968E1-91D8-4E1E-AFD4-3A3A8C4A726D}"/>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94148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9D2-E3D2-4295-B852-AE8DED9FC520}"/>
              </a:ext>
            </a:extLst>
          </p:cNvPr>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18D28-3733-4AEC-ADE0-2F573E3E8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7BF798-C58B-48FF-AB36-681AA36B1F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367F-E77A-40C8-935E-7876DE0DE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084876-A627-42B4-A6DD-0CBBADC068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2AA1E-D811-499E-A9E6-6D6C6EBAA062}"/>
              </a:ext>
            </a:extLst>
          </p:cNvPr>
          <p:cNvSpPr>
            <a:spLocks noGrp="1"/>
          </p:cNvSpPr>
          <p:nvPr>
            <p:ph type="dt" sz="half" idx="10"/>
          </p:nvPr>
        </p:nvSpPr>
        <p:spPr/>
        <p:txBody>
          <a:bodyPr/>
          <a:lstStyle/>
          <a:p>
            <a:fld id="{7DFCECC4-5A68-439B-BC0E-38DE781DCC4A}" type="datetime1">
              <a:rPr lang="en-US" smtClean="0"/>
              <a:t>6/3/2022</a:t>
            </a:fld>
            <a:endParaRPr lang="en-US"/>
          </a:p>
        </p:txBody>
      </p:sp>
      <p:sp>
        <p:nvSpPr>
          <p:cNvPr id="8" name="Footer Placeholder 7">
            <a:extLst>
              <a:ext uri="{FF2B5EF4-FFF2-40B4-BE49-F238E27FC236}">
                <a16:creationId xmlns:a16="http://schemas.microsoft.com/office/drawing/2014/main" id="{5B06331C-A02F-4BC2-8418-F67A0FCE1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7BEB9BB-AC63-4491-A975-B00862A88A7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98877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8199-6B0C-4490-AD04-494FF855F302}"/>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8C76F-F2B5-45C4-BB62-1E07068960D9}"/>
              </a:ext>
            </a:extLst>
          </p:cNvPr>
          <p:cNvSpPr>
            <a:spLocks noGrp="1"/>
          </p:cNvSpPr>
          <p:nvPr>
            <p:ph type="dt" sz="half" idx="10"/>
          </p:nvPr>
        </p:nvSpPr>
        <p:spPr/>
        <p:txBody>
          <a:bodyPr/>
          <a:lstStyle/>
          <a:p>
            <a:fld id="{1B4EE6D7-D14E-4E25-8877-C81B3BBF7D81}" type="datetime1">
              <a:rPr lang="en-US" smtClean="0"/>
              <a:t>6/3/2022</a:t>
            </a:fld>
            <a:endParaRPr lang="en-US"/>
          </a:p>
        </p:txBody>
      </p:sp>
      <p:sp>
        <p:nvSpPr>
          <p:cNvPr id="4" name="Footer Placeholder 3">
            <a:extLst>
              <a:ext uri="{FF2B5EF4-FFF2-40B4-BE49-F238E27FC236}">
                <a16:creationId xmlns:a16="http://schemas.microsoft.com/office/drawing/2014/main" id="{8D4FBCE0-51E9-429A-B5F8-9F0499AB7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5E5AF7-5FE0-4FAC-BC95-39D4B280170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52364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507D-8439-44C9-8E7C-1036C3B3F30C}"/>
              </a:ext>
            </a:extLst>
          </p:cNvPr>
          <p:cNvSpPr>
            <a:spLocks noGrp="1"/>
          </p:cNvSpPr>
          <p:nvPr>
            <p:ph type="dt" sz="half" idx="10"/>
          </p:nvPr>
        </p:nvSpPr>
        <p:spPr/>
        <p:txBody>
          <a:bodyPr/>
          <a:lstStyle/>
          <a:p>
            <a:fld id="{00191462-A2EA-4EA2-9633-63CF902010D6}" type="datetime1">
              <a:rPr lang="en-US" smtClean="0"/>
              <a:t>6/3/2022</a:t>
            </a:fld>
            <a:endParaRPr lang="en-US"/>
          </a:p>
        </p:txBody>
      </p:sp>
      <p:sp>
        <p:nvSpPr>
          <p:cNvPr id="3" name="Footer Placeholder 2">
            <a:extLst>
              <a:ext uri="{FF2B5EF4-FFF2-40B4-BE49-F238E27FC236}">
                <a16:creationId xmlns:a16="http://schemas.microsoft.com/office/drawing/2014/main" id="{D8F68B05-644A-4AB5-A4AE-9143BADF6F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C1A1E7-7ED4-4AC1-BDF9-508E5AE8ECF0}"/>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13306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C84BB-393E-4C47-BE17-3082B2103881}"/>
              </a:ext>
            </a:extLst>
          </p:cNvPr>
          <p:cNvPicPr>
            <a:picLocks noChangeAspect="1"/>
          </p:cNvPicPr>
          <p:nvPr userDrawn="1"/>
        </p:nvPicPr>
        <p:blipFill>
          <a:blip r:embed="rId16"/>
          <a:stretch>
            <a:fillRect/>
          </a:stretch>
        </p:blipFill>
        <p:spPr>
          <a:xfrm>
            <a:off x="0" y="5292291"/>
            <a:ext cx="12192000" cy="1565709"/>
          </a:xfrm>
          <a:prstGeom prst="rect">
            <a:avLst/>
          </a:prstGeom>
        </p:spPr>
      </p:pic>
      <p:sp>
        <p:nvSpPr>
          <p:cNvPr id="2" name="Title Placeholder 1">
            <a:extLst>
              <a:ext uri="{FF2B5EF4-FFF2-40B4-BE49-F238E27FC236}">
                <a16:creationId xmlns:a16="http://schemas.microsoft.com/office/drawing/2014/main" id="{3F73AECC-E02A-46C9-B388-459D00E93FCE}"/>
              </a:ext>
            </a:extLst>
          </p:cNvPr>
          <p:cNvSpPr>
            <a:spLocks noGrp="1"/>
          </p:cNvSpPr>
          <p:nvPr>
            <p:ph type="title"/>
          </p:nvPr>
        </p:nvSpPr>
        <p:spPr>
          <a:xfrm>
            <a:off x="838200" y="275475"/>
            <a:ext cx="10515600"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5CAE6-D300-413F-B9FC-C239E067FD55}"/>
              </a:ext>
            </a:extLst>
          </p:cNvPr>
          <p:cNvSpPr>
            <a:spLocks noGrp="1"/>
          </p:cNvSpPr>
          <p:nvPr>
            <p:ph type="body" idx="1"/>
          </p:nvPr>
        </p:nvSpPr>
        <p:spPr>
          <a:xfrm>
            <a:off x="838200" y="1317812"/>
            <a:ext cx="10515600" cy="48591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0780A-75FB-415D-8CB3-515F68CDB6F7}"/>
              </a:ext>
            </a:extLst>
          </p:cNvPr>
          <p:cNvSpPr>
            <a:spLocks noGrp="1"/>
          </p:cNvSpPr>
          <p:nvPr>
            <p:ph type="dt" sz="half" idx="2"/>
          </p:nvPr>
        </p:nvSpPr>
        <p:spPr>
          <a:xfrm>
            <a:off x="8561916" y="64325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99263-6496-4E1A-9FD9-C2780C7336F1}" type="datetime1">
              <a:rPr lang="en-US" smtClean="0"/>
              <a:t>6/3/2022</a:t>
            </a:fld>
            <a:endParaRPr lang="en-US"/>
          </a:p>
        </p:txBody>
      </p:sp>
      <p:sp>
        <p:nvSpPr>
          <p:cNvPr id="6" name="Slide Number Placeholder 5">
            <a:extLst>
              <a:ext uri="{FF2B5EF4-FFF2-40B4-BE49-F238E27FC236}">
                <a16:creationId xmlns:a16="http://schemas.microsoft.com/office/drawing/2014/main" id="{0CB7EAFA-0D4E-4A38-B2F4-66E9C020E64A}"/>
              </a:ext>
            </a:extLst>
          </p:cNvPr>
          <p:cNvSpPr>
            <a:spLocks noGrp="1"/>
          </p:cNvSpPr>
          <p:nvPr>
            <p:ph type="sldNum" sz="quarter" idx="4"/>
          </p:nvPr>
        </p:nvSpPr>
        <p:spPr>
          <a:xfrm>
            <a:off x="11461750" y="6432555"/>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pic>
        <p:nvPicPr>
          <p:cNvPr id="8" name="Picture 7">
            <a:extLst>
              <a:ext uri="{FF2B5EF4-FFF2-40B4-BE49-F238E27FC236}">
                <a16:creationId xmlns:a16="http://schemas.microsoft.com/office/drawing/2014/main" id="{71F2ED95-82B8-4DBD-8C42-864B105C93A7}"/>
              </a:ext>
            </a:extLst>
          </p:cNvPr>
          <p:cNvPicPr>
            <a:picLocks noChangeAspect="1"/>
          </p:cNvPicPr>
          <p:nvPr userDrawn="1"/>
        </p:nvPicPr>
        <p:blipFill>
          <a:blip r:embed="rId17"/>
          <a:stretch>
            <a:fillRect/>
          </a:stretch>
        </p:blipFill>
        <p:spPr>
          <a:xfrm>
            <a:off x="0" y="6282725"/>
            <a:ext cx="579175" cy="575846"/>
          </a:xfrm>
          <a:prstGeom prst="rect">
            <a:avLst/>
          </a:prstGeom>
        </p:spPr>
      </p:pic>
      <p:pic>
        <p:nvPicPr>
          <p:cNvPr id="9" name="Picture 8">
            <a:extLst>
              <a:ext uri="{FF2B5EF4-FFF2-40B4-BE49-F238E27FC236}">
                <a16:creationId xmlns:a16="http://schemas.microsoft.com/office/drawing/2014/main" id="{7423D43E-385C-4E31-9801-F61A866AD655}"/>
              </a:ext>
            </a:extLst>
          </p:cNvPr>
          <p:cNvPicPr>
            <a:picLocks noChangeAspect="1"/>
          </p:cNvPicPr>
          <p:nvPr userDrawn="1"/>
        </p:nvPicPr>
        <p:blipFill>
          <a:blip r:embed="rId18"/>
          <a:stretch>
            <a:fillRect/>
          </a:stretch>
        </p:blipFill>
        <p:spPr>
          <a:xfrm>
            <a:off x="674634" y="6461203"/>
            <a:ext cx="2822192" cy="202966"/>
          </a:xfrm>
          <a:prstGeom prst="rect">
            <a:avLst/>
          </a:prstGeom>
        </p:spPr>
      </p:pic>
    </p:spTree>
    <p:extLst>
      <p:ext uri="{BB962C8B-B14F-4D97-AF65-F5344CB8AC3E}">
        <p14:creationId xmlns:p14="http://schemas.microsoft.com/office/powerpoint/2010/main" val="42821810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defTabSz="914400" rtl="0" eaLnBrk="1" latinLnBrk="0" hangingPunct="1">
        <a:lnSpc>
          <a:spcPct val="90000"/>
        </a:lnSpc>
        <a:spcBef>
          <a:spcPct val="0"/>
        </a:spcBef>
        <a:buNone/>
        <a:defRPr sz="4400" b="1" kern="1200">
          <a:solidFill>
            <a:srgbClr val="002060"/>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s://ncopioidsettlement.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9" y="3003285"/>
            <a:ext cx="12192000" cy="851430"/>
          </a:xfrm>
        </p:spPr>
        <p:txBody>
          <a:bodyPr/>
          <a:lstStyle/>
          <a:p>
            <a:r>
              <a:rPr lang="en-US" sz="4000">
                <a:latin typeface="Century Gothic"/>
              </a:rPr>
              <a:t>Opioid Settlement Planning Progress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BC485-5466-45A8-BE42-0B72AF858E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 Placeholder 3"/>
          <p:cNvSpPr>
            <a:spLocks noGrp="1"/>
          </p:cNvSpPr>
          <p:nvPr>
            <p:ph type="body" sz="quarter" idx="13"/>
          </p:nvPr>
        </p:nvSpPr>
        <p:spPr>
          <a:xfrm>
            <a:off x="0" y="4206997"/>
            <a:ext cx="12192000" cy="1742364"/>
          </a:xfrm>
        </p:spPr>
        <p:txBody>
          <a:bodyPr vert="horz" lIns="91440" tIns="45720" rIns="91440" bIns="45720" rtlCol="0" anchor="t">
            <a:normAutofit/>
          </a:bodyPr>
          <a:lstStyle/>
          <a:p>
            <a:r>
              <a:rPr lang="en-US" sz="2000"/>
              <a:t>Victoria Reichard, LCSW Behavioral Health Manager</a:t>
            </a:r>
          </a:p>
          <a:p>
            <a:r>
              <a:rPr lang="en-US" sz="2000"/>
              <a:t>County Manager’s Office</a:t>
            </a:r>
            <a:endParaRPr lang="en-US" sz="2000">
              <a:cs typeface="Calibri"/>
            </a:endParaRPr>
          </a:p>
          <a:p>
            <a:r>
              <a:rPr lang="en-US" sz="2000">
                <a:cs typeface="Calibri"/>
              </a:rPr>
              <a:t>Justice Advisory Council</a:t>
            </a:r>
          </a:p>
          <a:p>
            <a:r>
              <a:rPr lang="en-US" sz="2000">
                <a:cs typeface="Calibri"/>
              </a:rPr>
              <a:t>June 3rd, 2022</a:t>
            </a:r>
          </a:p>
        </p:txBody>
      </p:sp>
      <p:sp>
        <p:nvSpPr>
          <p:cNvPr id="5" name="Rectangle 4"/>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84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08F2-A3B5-F284-681E-6D4A5D77ADCF}"/>
              </a:ext>
            </a:extLst>
          </p:cNvPr>
          <p:cNvSpPr>
            <a:spLocks noGrp="1"/>
          </p:cNvSpPr>
          <p:nvPr>
            <p:ph type="title"/>
          </p:nvPr>
        </p:nvSpPr>
        <p:spPr>
          <a:xfrm>
            <a:off x="946150" y="1683953"/>
            <a:ext cx="10515600" cy="1014064"/>
          </a:xfrm>
        </p:spPr>
        <p:txBody>
          <a:bodyPr>
            <a:normAutofit/>
          </a:bodyPr>
          <a:lstStyle/>
          <a:p>
            <a:pPr marL="0" marR="0">
              <a:spcBef>
                <a:spcPts val="0"/>
              </a:spcBef>
              <a:spcAft>
                <a:spcPts val="0"/>
              </a:spcAft>
            </a:pPr>
            <a:r>
              <a:rPr lang="en-US">
                <a:latin typeface="Century Gothic"/>
              </a:rPr>
              <a:t>Questions/Discussion</a:t>
            </a:r>
            <a:endParaRPr lang="en-US"/>
          </a:p>
        </p:txBody>
      </p:sp>
      <p:sp>
        <p:nvSpPr>
          <p:cNvPr id="4" name="Slide Number Placeholder 3">
            <a:extLst>
              <a:ext uri="{FF2B5EF4-FFF2-40B4-BE49-F238E27FC236}">
                <a16:creationId xmlns:a16="http://schemas.microsoft.com/office/drawing/2014/main" id="{EE9315DD-8C0F-A4AB-313A-9022C84006FE}"/>
              </a:ext>
            </a:extLst>
          </p:cNvPr>
          <p:cNvSpPr>
            <a:spLocks noGrp="1"/>
          </p:cNvSpPr>
          <p:nvPr>
            <p:ph type="sldNum" sz="quarter" idx="12"/>
          </p:nvPr>
        </p:nvSpPr>
        <p:spPr/>
        <p:txBody>
          <a:bodyPr/>
          <a:lstStyle/>
          <a:p>
            <a:fld id="{039BC485-5466-45A8-BE42-0B72AF858E68}" type="slidenum">
              <a:rPr lang="en-US" smtClean="0"/>
              <a:t>10</a:t>
            </a:fld>
            <a:endParaRPr lang="en-US"/>
          </a:p>
        </p:txBody>
      </p:sp>
    </p:spTree>
    <p:extLst>
      <p:ext uri="{BB962C8B-B14F-4D97-AF65-F5344CB8AC3E}">
        <p14:creationId xmlns:p14="http://schemas.microsoft.com/office/powerpoint/2010/main" val="199920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6EA4-4B9A-4741-C1DB-ACD0270BE7F5}"/>
              </a:ext>
            </a:extLst>
          </p:cNvPr>
          <p:cNvSpPr>
            <a:spLocks noGrp="1"/>
          </p:cNvSpPr>
          <p:nvPr>
            <p:ph type="title"/>
          </p:nvPr>
        </p:nvSpPr>
        <p:spPr/>
        <p:txBody>
          <a:bodyPr>
            <a:normAutofit/>
          </a:bodyPr>
          <a:lstStyle/>
          <a:p>
            <a:r>
              <a:rPr lang="en-US">
                <a:solidFill>
                  <a:srgbClr val="033148"/>
                </a:solidFill>
                <a:latin typeface="Century Gothic"/>
                <a:cs typeface="Calibri Light"/>
              </a:rPr>
              <a:t>How Much Will Buncombe Receive?</a:t>
            </a:r>
            <a:endParaRPr lang="en-US">
              <a:solidFill>
                <a:srgbClr val="033148"/>
              </a:solidFill>
            </a:endParaRPr>
          </a:p>
        </p:txBody>
      </p:sp>
      <p:sp>
        <p:nvSpPr>
          <p:cNvPr id="4" name="Slide Number Placeholder 3">
            <a:extLst>
              <a:ext uri="{FF2B5EF4-FFF2-40B4-BE49-F238E27FC236}">
                <a16:creationId xmlns:a16="http://schemas.microsoft.com/office/drawing/2014/main" id="{36706B3C-986F-4C2A-FE6C-693A80AB4DB3}"/>
              </a:ext>
            </a:extLst>
          </p:cNvPr>
          <p:cNvSpPr>
            <a:spLocks noGrp="1"/>
          </p:cNvSpPr>
          <p:nvPr>
            <p:ph type="sldNum" sz="quarter" idx="12"/>
          </p:nvPr>
        </p:nvSpPr>
        <p:spPr/>
        <p:txBody>
          <a:bodyPr/>
          <a:lstStyle/>
          <a:p>
            <a:fld id="{039BC485-5466-45A8-BE42-0B72AF858E68}" type="slidenum">
              <a:rPr lang="en-US" smtClean="0"/>
              <a:t>2</a:t>
            </a:fld>
            <a:endParaRPr lang="en-US"/>
          </a:p>
        </p:txBody>
      </p:sp>
      <p:sp>
        <p:nvSpPr>
          <p:cNvPr id="3" name="TextBox 2">
            <a:extLst>
              <a:ext uri="{FF2B5EF4-FFF2-40B4-BE49-F238E27FC236}">
                <a16:creationId xmlns:a16="http://schemas.microsoft.com/office/drawing/2014/main" id="{9E99CAC2-D4C6-4F66-8662-41F93F4D8B3F}"/>
              </a:ext>
            </a:extLst>
          </p:cNvPr>
          <p:cNvSpPr txBox="1"/>
          <p:nvPr/>
        </p:nvSpPr>
        <p:spPr>
          <a:xfrm>
            <a:off x="838200" y="1233996"/>
            <a:ext cx="10515600" cy="1692771"/>
          </a:xfrm>
          <a:prstGeom prst="rect">
            <a:avLst/>
          </a:prstGeom>
          <a:noFill/>
        </p:spPr>
        <p:txBody>
          <a:bodyPr wrap="square" rtlCol="0">
            <a:spAutoFit/>
          </a:bodyPr>
          <a:lstStyle/>
          <a:p>
            <a:pPr algn="ctr"/>
            <a:r>
              <a:rPr lang="en-US" sz="2800">
                <a:solidFill>
                  <a:srgbClr val="033148"/>
                </a:solidFill>
              </a:rPr>
              <a:t>Buncombe County will receive </a:t>
            </a:r>
            <a:r>
              <a:rPr lang="en-US" sz="2800" b="1">
                <a:solidFill>
                  <a:srgbClr val="033148"/>
                </a:solidFill>
              </a:rPr>
              <a:t>$16,175,039 </a:t>
            </a:r>
            <a:r>
              <a:rPr lang="en-US" sz="2800">
                <a:solidFill>
                  <a:srgbClr val="033148"/>
                </a:solidFill>
              </a:rPr>
              <a:t>over a 17-year period</a:t>
            </a:r>
          </a:p>
          <a:p>
            <a:pPr algn="ctr"/>
            <a:endParaRPr lang="en-US" sz="1200">
              <a:solidFill>
                <a:srgbClr val="033148"/>
              </a:solidFill>
            </a:endParaRPr>
          </a:p>
          <a:p>
            <a:pPr marL="457200" lvl="1" indent="0" algn="ctr">
              <a:buNone/>
            </a:pPr>
            <a:r>
              <a:rPr lang="en-US" sz="2800" b="1">
                <a:solidFill>
                  <a:srgbClr val="033148"/>
                </a:solidFill>
                <a:cs typeface="Calibri"/>
              </a:rPr>
              <a:t>In 2022, Buncombe County to receive $1,988,101</a:t>
            </a:r>
          </a:p>
          <a:p>
            <a:pPr marL="0" indent="0">
              <a:buNone/>
            </a:pPr>
            <a:endParaRPr lang="en-US">
              <a:solidFill>
                <a:srgbClr val="033148"/>
              </a:solidFill>
              <a:cs typeface="Calibri"/>
            </a:endParaRPr>
          </a:p>
          <a:p>
            <a:endParaRPr lang="en-US"/>
          </a:p>
        </p:txBody>
      </p:sp>
      <p:graphicFrame>
        <p:nvGraphicFramePr>
          <p:cNvPr id="7" name="Chart 6">
            <a:extLst>
              <a:ext uri="{FF2B5EF4-FFF2-40B4-BE49-F238E27FC236}">
                <a16:creationId xmlns:a16="http://schemas.microsoft.com/office/drawing/2014/main" id="{2EACE7CC-9DF7-4EC0-AFD4-A64915DC65A9}"/>
              </a:ext>
            </a:extLst>
          </p:cNvPr>
          <p:cNvGraphicFramePr/>
          <p:nvPr>
            <p:extLst>
              <p:ext uri="{D42A27DB-BD31-4B8C-83A1-F6EECF244321}">
                <p14:modId xmlns:p14="http://schemas.microsoft.com/office/powerpoint/2010/main" val="1715342088"/>
              </p:ext>
            </p:extLst>
          </p:nvPr>
        </p:nvGraphicFramePr>
        <p:xfrm>
          <a:off x="956896" y="2281382"/>
          <a:ext cx="10278207" cy="4151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715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5127C14-7BCB-3B3D-4AF8-0CDCD235F932}"/>
              </a:ext>
            </a:extLst>
          </p:cNvPr>
          <p:cNvGraphicFramePr>
            <a:graphicFrameLocks noGrp="1"/>
          </p:cNvGraphicFramePr>
          <p:nvPr>
            <p:extLst>
              <p:ext uri="{D42A27DB-BD31-4B8C-83A1-F6EECF244321}">
                <p14:modId xmlns:p14="http://schemas.microsoft.com/office/powerpoint/2010/main" val="899839119"/>
              </p:ext>
            </p:extLst>
          </p:nvPr>
        </p:nvGraphicFramePr>
        <p:xfrm>
          <a:off x="320733" y="2426285"/>
          <a:ext cx="11548878" cy="2939494"/>
        </p:xfrm>
        <a:graphic>
          <a:graphicData uri="http://schemas.openxmlformats.org/drawingml/2006/table">
            <a:tbl>
              <a:tblPr firstRow="1" bandRow="1">
                <a:tableStyleId>{5C22544A-7EE6-4342-B048-85BDC9FD1C3A}</a:tableStyleId>
              </a:tblPr>
              <a:tblGrid>
                <a:gridCol w="3831162">
                  <a:extLst>
                    <a:ext uri="{9D8B030D-6E8A-4147-A177-3AD203B41FA5}">
                      <a16:colId xmlns:a16="http://schemas.microsoft.com/office/drawing/2014/main" val="1952385550"/>
                    </a:ext>
                  </a:extLst>
                </a:gridCol>
                <a:gridCol w="3451929">
                  <a:extLst>
                    <a:ext uri="{9D8B030D-6E8A-4147-A177-3AD203B41FA5}">
                      <a16:colId xmlns:a16="http://schemas.microsoft.com/office/drawing/2014/main" val="2916156802"/>
                    </a:ext>
                  </a:extLst>
                </a:gridCol>
                <a:gridCol w="4265787">
                  <a:extLst>
                    <a:ext uri="{9D8B030D-6E8A-4147-A177-3AD203B41FA5}">
                      <a16:colId xmlns:a16="http://schemas.microsoft.com/office/drawing/2014/main" val="2180776973"/>
                    </a:ext>
                  </a:extLst>
                </a:gridCol>
              </a:tblGrid>
              <a:tr h="830384">
                <a:tc>
                  <a:txBody>
                    <a:bodyPr/>
                    <a:lstStyle/>
                    <a:p>
                      <a:pPr marL="0" indent="0" algn="l" rtl="0" fontAlgn="base">
                        <a:buNone/>
                      </a:pPr>
                      <a:r>
                        <a:rPr lang="en-US" sz="1800" b="0">
                          <a:solidFill>
                            <a:srgbClr val="033148"/>
                          </a:solidFill>
                          <a:effectLst/>
                        </a:rPr>
                        <a:t>1. Collaborative strategic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solidFill>
                            <a:srgbClr val="033148"/>
                          </a:solidFill>
                          <a:effectLst/>
                          <a:latin typeface="Calibri"/>
                        </a:rPr>
                        <a:t>5. Employment-related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l">
                        <a:buNone/>
                      </a:pPr>
                      <a:r>
                        <a:rPr lang="en-US" sz="1800" b="0" i="0" u="none" strike="noStrike" noProof="0">
                          <a:solidFill>
                            <a:srgbClr val="033148"/>
                          </a:solidFill>
                          <a:effectLst/>
                          <a:latin typeface="Calibri"/>
                        </a:rPr>
                        <a:t>9. Syringe Service Program </a:t>
                      </a:r>
                      <a:endParaRPr lang="en-US">
                        <a:solidFill>
                          <a:srgbClr val="03314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75168107"/>
                  </a:ext>
                </a:extLst>
              </a:tr>
              <a:tr h="654538">
                <a:tc>
                  <a:txBody>
                    <a:bodyPr/>
                    <a:lstStyle/>
                    <a:p>
                      <a:pPr algn="l" rtl="0" fontAlgn="base"/>
                      <a:r>
                        <a:rPr lang="en-US" sz="1800" b="0">
                          <a:solidFill>
                            <a:srgbClr val="033148"/>
                          </a:solidFill>
                          <a:effectLst/>
                        </a:rPr>
                        <a:t>2. Evidence-based addiction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solidFill>
                            <a:srgbClr val="033148"/>
                          </a:solidFill>
                          <a:effectLst/>
                          <a:latin typeface="Calibri"/>
                        </a:rPr>
                        <a:t>6. Early 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lvl="0" algn="l">
                        <a:buNone/>
                      </a:pPr>
                      <a:r>
                        <a:rPr lang="en-US" sz="1800" b="0" i="0" u="none" strike="noStrike" noProof="0">
                          <a:solidFill>
                            <a:srgbClr val="033148"/>
                          </a:solidFill>
                          <a:effectLst/>
                          <a:latin typeface="Calibri"/>
                        </a:rPr>
                        <a:t>10. Criminal justice diversion programs</a:t>
                      </a:r>
                      <a:endParaRPr lang="en-US">
                        <a:solidFill>
                          <a:srgbClr val="03314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4201"/>
                  </a:ext>
                </a:extLst>
              </a:tr>
              <a:tr h="727286">
                <a:tc>
                  <a:txBody>
                    <a:bodyPr/>
                    <a:lstStyle/>
                    <a:p>
                      <a:pPr algn="l" rtl="0" fontAlgn="base"/>
                      <a:r>
                        <a:rPr lang="en-US" sz="1800" b="0">
                          <a:solidFill>
                            <a:srgbClr val="033148"/>
                          </a:solidFill>
                          <a:effectLst/>
                        </a:rPr>
                        <a:t>3. Recovery support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solidFill>
                            <a:srgbClr val="033148"/>
                          </a:solidFill>
                          <a:effectLst/>
                          <a:latin typeface="Calibri"/>
                        </a:rPr>
                        <a:t>7. Naloxone distribution </a:t>
                      </a:r>
                      <a:endParaRPr lang="en-US" sz="1800" b="1" i="0" u="none" strike="noStrike" noProof="0">
                        <a:solidFill>
                          <a:srgbClr val="033148"/>
                        </a:solidFill>
                        <a:effectLst/>
                        <a:latin typeface="Calibri"/>
                      </a:endParaRPr>
                    </a:p>
                    <a:p>
                      <a:pPr lvl="0" algn="l">
                        <a:buNone/>
                      </a:pPr>
                      <a:endParaRPr lang="en-US" sz="1800" b="0">
                        <a:solidFill>
                          <a:srgbClr val="033148"/>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l">
                        <a:buNone/>
                      </a:pPr>
                      <a:r>
                        <a:rPr lang="en-US" sz="1800" b="0" i="0" u="none" strike="noStrike" noProof="0">
                          <a:solidFill>
                            <a:srgbClr val="033148"/>
                          </a:solidFill>
                          <a:effectLst/>
                          <a:latin typeface="Calibri"/>
                        </a:rPr>
                        <a:t>11. Addiction treatment for incarcerated persons </a:t>
                      </a:r>
                      <a:endParaRPr lang="en-US">
                        <a:solidFill>
                          <a:srgbClr val="03314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11390131"/>
                  </a:ext>
                </a:extLst>
              </a:tr>
              <a:tr h="727286">
                <a:tc>
                  <a:txBody>
                    <a:bodyPr/>
                    <a:lstStyle/>
                    <a:p>
                      <a:pPr lvl="0" algn="l">
                        <a:lnSpc>
                          <a:spcPct val="100000"/>
                        </a:lnSpc>
                        <a:spcBef>
                          <a:spcPts val="0"/>
                        </a:spcBef>
                        <a:spcAft>
                          <a:spcPts val="0"/>
                        </a:spcAft>
                        <a:buNone/>
                      </a:pPr>
                      <a:r>
                        <a:rPr lang="en-US" sz="1800" b="0" i="0" u="none" strike="noStrike" noProof="0">
                          <a:solidFill>
                            <a:srgbClr val="033148"/>
                          </a:solidFill>
                          <a:effectLst/>
                          <a:latin typeface="Calibri"/>
                        </a:rPr>
                        <a:t>4. Recovery housing support </a:t>
                      </a:r>
                      <a:endParaRPr lang="en-US" sz="1800" b="1" i="0" u="none" strike="noStrike" noProof="0">
                        <a:solidFill>
                          <a:srgbClr val="033148"/>
                        </a:solidFill>
                        <a:effectLst/>
                        <a:latin typeface="Calibri"/>
                      </a:endParaRPr>
                    </a:p>
                    <a:p>
                      <a:pPr lvl="0" algn="l">
                        <a:buNone/>
                      </a:pPr>
                      <a:endParaRPr lang="en-US" sz="1800" b="0">
                        <a:solidFill>
                          <a:srgbClr val="033148"/>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lvl="0" algn="l">
                        <a:buNone/>
                      </a:pPr>
                      <a:r>
                        <a:rPr lang="en-US" sz="1800" b="0" i="0" u="none" strike="noStrike" noProof="0">
                          <a:solidFill>
                            <a:srgbClr val="033148"/>
                          </a:solidFill>
                          <a:effectLst/>
                          <a:latin typeface="Calibri"/>
                        </a:rPr>
                        <a:t>8. Post-overdose response teams </a:t>
                      </a:r>
                      <a:endParaRPr lang="en-US">
                        <a:solidFill>
                          <a:srgbClr val="03314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lvl="0" algn="l">
                        <a:buNone/>
                      </a:pPr>
                      <a:r>
                        <a:rPr lang="en-US" sz="1800" b="0" i="0" u="none" strike="noStrike" noProof="0">
                          <a:solidFill>
                            <a:srgbClr val="033148"/>
                          </a:solidFill>
                          <a:effectLst/>
                          <a:latin typeface="Calibri"/>
                        </a:rPr>
                        <a:t>12. Reentry Programs </a:t>
                      </a:r>
                      <a:endParaRPr lang="en-US">
                        <a:solidFill>
                          <a:srgbClr val="03314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37249846"/>
                  </a:ext>
                </a:extLst>
              </a:tr>
            </a:tbl>
          </a:graphicData>
        </a:graphic>
      </p:graphicFrame>
      <p:sp>
        <p:nvSpPr>
          <p:cNvPr id="3" name="Title 2"/>
          <p:cNvSpPr>
            <a:spLocks noGrp="1"/>
          </p:cNvSpPr>
          <p:nvPr>
            <p:ph type="title"/>
          </p:nvPr>
        </p:nvSpPr>
        <p:spPr>
          <a:xfrm>
            <a:off x="838200" y="239964"/>
            <a:ext cx="10515600" cy="779463"/>
          </a:xfrm>
        </p:spPr>
        <p:txBody>
          <a:bodyPr/>
          <a:lstStyle/>
          <a:p>
            <a:r>
              <a:rPr lang="en-US">
                <a:solidFill>
                  <a:srgbClr val="033148"/>
                </a:solidFill>
                <a:latin typeface="Century Gothic"/>
              </a:rPr>
              <a:t>MOA Opioid Remediation Activities</a:t>
            </a:r>
          </a:p>
        </p:txBody>
      </p:sp>
      <p:sp>
        <p:nvSpPr>
          <p:cNvPr id="4" name="Content Placeholder 3"/>
          <p:cNvSpPr>
            <a:spLocks noGrp="1"/>
          </p:cNvSpPr>
          <p:nvPr>
            <p:ph idx="1"/>
          </p:nvPr>
        </p:nvSpPr>
        <p:spPr>
          <a:xfrm>
            <a:off x="730739" y="1347119"/>
            <a:ext cx="10515600" cy="915790"/>
          </a:xfrm>
          <a:ln>
            <a:noFill/>
          </a:ln>
        </p:spPr>
        <p:txBody>
          <a:bodyPr vert="horz" lIns="91440" tIns="45720" rIns="91440" bIns="45720" rtlCol="0" anchor="t">
            <a:normAutofit fontScale="92500"/>
          </a:bodyPr>
          <a:lstStyle/>
          <a:p>
            <a:pPr marL="0" indent="0" algn="ctr">
              <a:spcAft>
                <a:spcPts val="100"/>
              </a:spcAft>
              <a:buNone/>
            </a:pPr>
            <a:r>
              <a:rPr lang="en-US">
                <a:solidFill>
                  <a:srgbClr val="033148"/>
                </a:solidFill>
                <a:latin typeface="Calibri"/>
                <a:cs typeface="Calibri"/>
              </a:rPr>
              <a:t>Buncombe County is already supporting the Memorandum of Agreement’s approved strategies that are evidenced based &amp; high-impact</a:t>
            </a:r>
            <a:endParaRPr lang="en-US">
              <a:solidFill>
                <a:srgbClr val="033148"/>
              </a:solidFill>
              <a:cs typeface="Calibri" panose="020F0502020204030204"/>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BC485-5466-45A8-BE42-0B72AF858E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20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43" y="71186"/>
            <a:ext cx="10369257" cy="826094"/>
          </a:xfrm>
        </p:spPr>
        <p:txBody>
          <a:bodyPr>
            <a:normAutofit/>
          </a:bodyPr>
          <a:lstStyle/>
          <a:p>
            <a:r>
              <a:rPr lang="en-US" sz="3600"/>
              <a:t>Planning for the Settlement Funds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BC485-5466-45A8-BE42-0B72AF858E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descr="A picture containing diagram&#10;&#10;Description automatically generated">
            <a:extLst>
              <a:ext uri="{FF2B5EF4-FFF2-40B4-BE49-F238E27FC236}">
                <a16:creationId xmlns:a16="http://schemas.microsoft.com/office/drawing/2014/main" id="{B533F257-BB35-4BFE-87A4-BFFDB055859C}"/>
              </a:ext>
            </a:extLst>
          </p:cNvPr>
          <p:cNvPicPr>
            <a:picLocks noChangeAspect="1"/>
          </p:cNvPicPr>
          <p:nvPr/>
        </p:nvPicPr>
        <p:blipFill>
          <a:blip r:embed="rId3"/>
          <a:stretch>
            <a:fillRect/>
          </a:stretch>
        </p:blipFill>
        <p:spPr>
          <a:xfrm>
            <a:off x="645459" y="824804"/>
            <a:ext cx="10816291" cy="602086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BF79B5-94D6-4441-B99B-DA65567CDB68}"/>
                  </a:ext>
                </a:extLst>
              </p14:cNvPr>
              <p14:cNvContentPartPr/>
              <p14:nvPr/>
            </p14:nvContentPartPr>
            <p14:xfrm>
              <a:off x="9870804" y="1648387"/>
              <a:ext cx="1086120" cy="218520"/>
            </p14:xfrm>
          </p:contentPart>
        </mc:Choice>
        <mc:Fallback>
          <p:pic>
            <p:nvPicPr>
              <p:cNvPr id="3" name="Ink 2">
                <a:extLst>
                  <a:ext uri="{FF2B5EF4-FFF2-40B4-BE49-F238E27FC236}">
                    <a16:creationId xmlns:a16="http://schemas.microsoft.com/office/drawing/2014/main" id="{6FBF79B5-94D6-4441-B99B-DA65567CDB68}"/>
                  </a:ext>
                </a:extLst>
              </p:cNvPr>
              <p:cNvPicPr/>
              <p:nvPr/>
            </p:nvPicPr>
            <p:blipFill>
              <a:blip r:embed="rId5"/>
              <a:stretch>
                <a:fillRect/>
              </a:stretch>
            </p:blipFill>
            <p:spPr>
              <a:xfrm>
                <a:off x="9861804" y="1639387"/>
                <a:ext cx="1103760" cy="236160"/>
              </a:xfrm>
              <a:prstGeom prst="rect">
                <a:avLst/>
              </a:prstGeom>
            </p:spPr>
          </p:pic>
        </mc:Fallback>
      </mc:AlternateContent>
      <p:grpSp>
        <p:nvGrpSpPr>
          <p:cNvPr id="17" name="Group 16">
            <a:extLst>
              <a:ext uri="{FF2B5EF4-FFF2-40B4-BE49-F238E27FC236}">
                <a16:creationId xmlns:a16="http://schemas.microsoft.com/office/drawing/2014/main" id="{2F4E28CE-C646-C23E-C9AB-C101CEC5CEF4}"/>
              </a:ext>
            </a:extLst>
          </p:cNvPr>
          <p:cNvGrpSpPr/>
          <p:nvPr/>
        </p:nvGrpSpPr>
        <p:grpSpPr>
          <a:xfrm>
            <a:off x="9949644" y="1720027"/>
            <a:ext cx="1061280" cy="103320"/>
            <a:chOff x="9949644" y="1720027"/>
            <a:chExt cx="1061280" cy="103320"/>
          </a:xfrm>
        </p:grpSpPr>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8366F55B-8BBD-8C45-9F07-5163294956CD}"/>
                    </a:ext>
                  </a:extLst>
                </p14:cNvPr>
                <p14:cNvContentPartPr/>
                <p14:nvPr/>
              </p14:nvContentPartPr>
              <p14:xfrm>
                <a:off x="9974124" y="1720027"/>
                <a:ext cx="1036800" cy="101880"/>
              </p14:xfrm>
            </p:contentPart>
          </mc:Choice>
          <mc:Fallback>
            <p:pic>
              <p:nvPicPr>
                <p:cNvPr id="15" name="Ink 14">
                  <a:extLst>
                    <a:ext uri="{FF2B5EF4-FFF2-40B4-BE49-F238E27FC236}">
                      <a16:creationId xmlns:a16="http://schemas.microsoft.com/office/drawing/2014/main" id="{8366F55B-8BBD-8C45-9F07-5163294956CD}"/>
                    </a:ext>
                  </a:extLst>
                </p:cNvPr>
                <p:cNvPicPr/>
                <p:nvPr/>
              </p:nvPicPr>
              <p:blipFill>
                <a:blip r:embed="rId7"/>
                <a:stretch>
                  <a:fillRect/>
                </a:stretch>
              </p:blipFill>
              <p:spPr>
                <a:xfrm>
                  <a:off x="9911124" y="1657027"/>
                  <a:ext cx="1162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FC459094-314C-0001-ED10-BAA084963CCA}"/>
                    </a:ext>
                  </a:extLst>
                </p14:cNvPr>
                <p14:cNvContentPartPr/>
                <p14:nvPr/>
              </p14:nvContentPartPr>
              <p14:xfrm>
                <a:off x="9949644" y="1760347"/>
                <a:ext cx="956160" cy="63000"/>
              </p14:xfrm>
            </p:contentPart>
          </mc:Choice>
          <mc:Fallback>
            <p:pic>
              <p:nvPicPr>
                <p:cNvPr id="16" name="Ink 15">
                  <a:extLst>
                    <a:ext uri="{FF2B5EF4-FFF2-40B4-BE49-F238E27FC236}">
                      <a16:creationId xmlns:a16="http://schemas.microsoft.com/office/drawing/2014/main" id="{FC459094-314C-0001-ED10-BAA084963CCA}"/>
                    </a:ext>
                  </a:extLst>
                </p:cNvPr>
                <p:cNvPicPr/>
                <p:nvPr/>
              </p:nvPicPr>
              <p:blipFill>
                <a:blip r:embed="rId9"/>
                <a:stretch>
                  <a:fillRect/>
                </a:stretch>
              </p:blipFill>
              <p:spPr>
                <a:xfrm>
                  <a:off x="9886668" y="1697347"/>
                  <a:ext cx="1081753" cy="188640"/>
                </a:xfrm>
                <a:prstGeom prst="rect">
                  <a:avLst/>
                </a:prstGeom>
              </p:spPr>
            </p:pic>
          </mc:Fallback>
        </mc:AlternateContent>
      </p:grpSp>
    </p:spTree>
    <p:extLst>
      <p:ext uri="{BB962C8B-B14F-4D97-AF65-F5344CB8AC3E}">
        <p14:creationId xmlns:p14="http://schemas.microsoft.com/office/powerpoint/2010/main" val="240321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0C5E-6559-421D-AEBD-3213E5EDB66F}"/>
              </a:ext>
            </a:extLst>
          </p:cNvPr>
          <p:cNvSpPr>
            <a:spLocks noGrp="1"/>
          </p:cNvSpPr>
          <p:nvPr>
            <p:ph type="title"/>
          </p:nvPr>
        </p:nvSpPr>
        <p:spPr/>
        <p:txBody>
          <a:bodyPr/>
          <a:lstStyle/>
          <a:p>
            <a:r>
              <a:rPr lang="en-US"/>
              <a:t>Public Input Page</a:t>
            </a:r>
          </a:p>
        </p:txBody>
      </p:sp>
      <p:sp>
        <p:nvSpPr>
          <p:cNvPr id="3" name="Content Placeholder 2">
            <a:extLst>
              <a:ext uri="{FF2B5EF4-FFF2-40B4-BE49-F238E27FC236}">
                <a16:creationId xmlns:a16="http://schemas.microsoft.com/office/drawing/2014/main" id="{3509A3DB-11C6-408C-9CB1-9EF7DFDF33EF}"/>
              </a:ext>
            </a:extLst>
          </p:cNvPr>
          <p:cNvSpPr>
            <a:spLocks noGrp="1"/>
          </p:cNvSpPr>
          <p:nvPr>
            <p:ph idx="1"/>
          </p:nvPr>
        </p:nvSpPr>
        <p:spPr/>
        <p:txBody>
          <a:bodyPr>
            <a:normAutofit/>
          </a:bodyPr>
          <a:lstStyle/>
          <a:p>
            <a:pPr marL="0" indent="0" algn="ctr">
              <a:buNone/>
            </a:pPr>
            <a:endParaRPr lang="en-US" sz="3600" b="1"/>
          </a:p>
          <a:p>
            <a:pPr marL="0" indent="0" algn="ctr">
              <a:buNone/>
            </a:pPr>
            <a:r>
              <a:rPr lang="en-US" sz="4400" b="1">
                <a:solidFill>
                  <a:srgbClr val="0070C0"/>
                </a:solidFill>
              </a:rPr>
              <a:t>engage.buncombecounty.org/</a:t>
            </a:r>
            <a:r>
              <a:rPr lang="en-US" sz="4400" b="1" err="1">
                <a:solidFill>
                  <a:srgbClr val="0070C0"/>
                </a:solidFill>
              </a:rPr>
              <a:t>bcopioidfunds</a:t>
            </a:r>
            <a:endParaRPr lang="en-US" sz="4400" b="1">
              <a:solidFill>
                <a:srgbClr val="0070C0"/>
              </a:solidFill>
            </a:endParaRPr>
          </a:p>
          <a:p>
            <a:pPr marL="0" indent="0" algn="ctr">
              <a:buNone/>
            </a:pPr>
            <a:r>
              <a:rPr lang="en-US" sz="3600" b="1"/>
              <a:t>To provide ongoing updates and one avenue to obtain feedback from the community</a:t>
            </a:r>
          </a:p>
          <a:p>
            <a:pPr marL="0" indent="0" algn="ctr">
              <a:buNone/>
            </a:pPr>
            <a:endParaRPr lang="en-US" sz="3600" b="1"/>
          </a:p>
          <a:p>
            <a:pPr marL="0" indent="0" algn="ctr">
              <a:buNone/>
            </a:pPr>
            <a:r>
              <a:rPr lang="en-US" sz="4400" b="1">
                <a:solidFill>
                  <a:srgbClr val="0070C0"/>
                </a:solidFill>
                <a:hlinkClick r:id="rId2">
                  <a:extLst>
                    <a:ext uri="{A12FA001-AC4F-418D-AE19-62706E023703}">
                      <ahyp:hlinkClr xmlns:ahyp="http://schemas.microsoft.com/office/drawing/2018/hyperlinkcolor" val="tx"/>
                    </a:ext>
                  </a:extLst>
                </a:hlinkClick>
              </a:rPr>
              <a:t>https://ncopioidsettlement.org/</a:t>
            </a:r>
            <a:endParaRPr lang="en-US" sz="4400" b="1">
              <a:solidFill>
                <a:srgbClr val="0070C0"/>
              </a:solidFill>
            </a:endParaRPr>
          </a:p>
          <a:p>
            <a:pPr marL="0" indent="0" algn="ctr">
              <a:buNone/>
            </a:pPr>
            <a:r>
              <a:rPr lang="en-US" sz="3600" b="1"/>
              <a:t>State-wide dashboard</a:t>
            </a:r>
          </a:p>
        </p:txBody>
      </p:sp>
      <p:sp>
        <p:nvSpPr>
          <p:cNvPr id="4" name="Slide Number Placeholder 3">
            <a:extLst>
              <a:ext uri="{FF2B5EF4-FFF2-40B4-BE49-F238E27FC236}">
                <a16:creationId xmlns:a16="http://schemas.microsoft.com/office/drawing/2014/main" id="{3C27E553-BFFA-4AFD-AAEF-3164AB910DF6}"/>
              </a:ext>
            </a:extLst>
          </p:cNvPr>
          <p:cNvSpPr>
            <a:spLocks noGrp="1"/>
          </p:cNvSpPr>
          <p:nvPr>
            <p:ph type="sldNum" sz="quarter" idx="12"/>
          </p:nvPr>
        </p:nvSpPr>
        <p:spPr/>
        <p:txBody>
          <a:bodyPr/>
          <a:lstStyle/>
          <a:p>
            <a:fld id="{039BC485-5466-45A8-BE42-0B72AF858E68}" type="slidenum">
              <a:rPr lang="en-US" smtClean="0"/>
              <a:t>5</a:t>
            </a:fld>
            <a:endParaRPr lang="en-US"/>
          </a:p>
        </p:txBody>
      </p:sp>
    </p:spTree>
    <p:extLst>
      <p:ext uri="{BB962C8B-B14F-4D97-AF65-F5344CB8AC3E}">
        <p14:creationId xmlns:p14="http://schemas.microsoft.com/office/powerpoint/2010/main" val="318758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47A89C-1A90-11D9-B4DA-3BCA5867AF2F}"/>
              </a:ext>
            </a:extLst>
          </p:cNvPr>
          <p:cNvSpPr>
            <a:spLocks noGrp="1"/>
          </p:cNvSpPr>
          <p:nvPr>
            <p:ph type="sldNum" sz="quarter" idx="12"/>
          </p:nvPr>
        </p:nvSpPr>
        <p:spPr/>
        <p:txBody>
          <a:bodyPr/>
          <a:lstStyle/>
          <a:p>
            <a:fld id="{039BC485-5466-45A8-BE42-0B72AF858E68}" type="slidenum">
              <a:rPr lang="en-US" smtClean="0"/>
              <a:t>6</a:t>
            </a:fld>
            <a:endParaRPr lang="en-US"/>
          </a:p>
        </p:txBody>
      </p:sp>
      <p:pic>
        <p:nvPicPr>
          <p:cNvPr id="1026" name="Picture 2">
            <a:extLst>
              <a:ext uri="{FF2B5EF4-FFF2-40B4-BE49-F238E27FC236}">
                <a16:creationId xmlns:a16="http://schemas.microsoft.com/office/drawing/2014/main" id="{35FEDA4D-FAE0-1E90-ECC4-5039634C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252" y="306278"/>
            <a:ext cx="9525000"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0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BDA934-B6E8-050B-BDAC-2DAE34B62BD6}"/>
              </a:ext>
            </a:extLst>
          </p:cNvPr>
          <p:cNvSpPr>
            <a:spLocks noGrp="1"/>
          </p:cNvSpPr>
          <p:nvPr>
            <p:ph type="sldNum" sz="quarter" idx="12"/>
          </p:nvPr>
        </p:nvSpPr>
        <p:spPr/>
        <p:txBody>
          <a:bodyPr/>
          <a:lstStyle/>
          <a:p>
            <a:fld id="{039BC485-5466-45A8-BE42-0B72AF858E68}" type="slidenum">
              <a:rPr lang="en-US" smtClean="0"/>
              <a:t>7</a:t>
            </a:fld>
            <a:endParaRPr lang="en-US"/>
          </a:p>
        </p:txBody>
      </p:sp>
      <p:pic>
        <p:nvPicPr>
          <p:cNvPr id="2050" name="Picture 2">
            <a:extLst>
              <a:ext uri="{FF2B5EF4-FFF2-40B4-BE49-F238E27FC236}">
                <a16:creationId xmlns:a16="http://schemas.microsoft.com/office/drawing/2014/main" id="{C433A6DE-8228-C392-64CD-DF62F9940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191667"/>
            <a:ext cx="9029700" cy="50837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2833AB0-E95B-B4B7-619A-D59E6FD49A05}"/>
              </a:ext>
            </a:extLst>
          </p:cNvPr>
          <p:cNvSpPr>
            <a:spLocks noGrp="1"/>
          </p:cNvSpPr>
          <p:nvPr>
            <p:ph type="title"/>
          </p:nvPr>
        </p:nvSpPr>
        <p:spPr/>
        <p:txBody>
          <a:bodyPr/>
          <a:lstStyle/>
          <a:p>
            <a:r>
              <a:rPr lang="en-US"/>
              <a:t>OPIOID SURVEY RESULTS</a:t>
            </a:r>
          </a:p>
        </p:txBody>
      </p:sp>
    </p:spTree>
    <p:extLst>
      <p:ext uri="{BB962C8B-B14F-4D97-AF65-F5344CB8AC3E}">
        <p14:creationId xmlns:p14="http://schemas.microsoft.com/office/powerpoint/2010/main" val="33598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7A06-4609-4C3E-9D5B-E89A555ED3ED}"/>
              </a:ext>
            </a:extLst>
          </p:cNvPr>
          <p:cNvSpPr>
            <a:spLocks noGrp="1"/>
          </p:cNvSpPr>
          <p:nvPr>
            <p:ph type="title"/>
          </p:nvPr>
        </p:nvSpPr>
        <p:spPr>
          <a:xfrm>
            <a:off x="0" y="275475"/>
            <a:ext cx="12192000" cy="779463"/>
          </a:xfrm>
        </p:spPr>
        <p:txBody>
          <a:bodyPr>
            <a:noAutofit/>
          </a:bodyPr>
          <a:lstStyle/>
          <a:p>
            <a:r>
              <a:rPr lang="en-US" sz="3600"/>
              <a:t>Behavioral Health Justice Collaborative Meetings</a:t>
            </a:r>
          </a:p>
        </p:txBody>
      </p:sp>
      <p:sp>
        <p:nvSpPr>
          <p:cNvPr id="3" name="Content Placeholder 2">
            <a:extLst>
              <a:ext uri="{FF2B5EF4-FFF2-40B4-BE49-F238E27FC236}">
                <a16:creationId xmlns:a16="http://schemas.microsoft.com/office/drawing/2014/main" id="{51B739A2-09F1-42E1-AA53-BBE6C2C8B8AB}"/>
              </a:ext>
            </a:extLst>
          </p:cNvPr>
          <p:cNvSpPr>
            <a:spLocks noGrp="1"/>
          </p:cNvSpPr>
          <p:nvPr>
            <p:ph idx="1"/>
          </p:nvPr>
        </p:nvSpPr>
        <p:spPr>
          <a:xfrm>
            <a:off x="838200" y="1317812"/>
            <a:ext cx="10515600" cy="2434381"/>
          </a:xfrm>
        </p:spPr>
        <p:txBody>
          <a:bodyPr>
            <a:normAutofit fontScale="92500" lnSpcReduction="20000"/>
          </a:bodyPr>
          <a:lstStyle/>
          <a:p>
            <a:pPr marL="0" indent="0" algn="l" rtl="0" fontAlgn="base">
              <a:buNone/>
            </a:pPr>
            <a:r>
              <a:rPr lang="en-US" sz="3200"/>
              <a:t>From Pestle Analysis 3/10 &amp; 4/8</a:t>
            </a:r>
          </a:p>
          <a:p>
            <a:pPr algn="l" rtl="0" fontAlgn="base"/>
            <a:r>
              <a:rPr lang="en-US" sz="1800" b="1" i="0">
                <a:solidFill>
                  <a:srgbClr val="000000"/>
                </a:solidFill>
                <a:effectLst/>
                <a:latin typeface="Calibri" panose="020F0502020204030204" pitchFamily="34" charset="0"/>
              </a:rPr>
              <a:t>Need for greater collaboration between government services </a:t>
            </a:r>
            <a:endParaRPr lang="en-US" b="1"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Accessible housing (considering cost, licensing, and behavioral barriers to housing resources in the community) </a:t>
            </a:r>
            <a:endParaRPr lang="en-US" b="1"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Addressing the influence of historical &amp; generational trauma among impacted communities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Re-entry services </a:t>
            </a:r>
            <a:endParaRPr lang="en-US" b="1"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Restorative justice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Need for data sharing across programs  </a:t>
            </a:r>
            <a:endParaRPr lang="en-US" b="1" i="0">
              <a:solidFill>
                <a:srgbClr val="000000"/>
              </a:solidFill>
              <a:effectLst/>
              <a:latin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322A35F1-6508-4B6F-B400-59CDC18E8B10}"/>
              </a:ext>
            </a:extLst>
          </p:cNvPr>
          <p:cNvSpPr>
            <a:spLocks noGrp="1"/>
          </p:cNvSpPr>
          <p:nvPr>
            <p:ph type="sldNum" sz="quarter" idx="12"/>
          </p:nvPr>
        </p:nvSpPr>
        <p:spPr/>
        <p:txBody>
          <a:bodyPr/>
          <a:lstStyle/>
          <a:p>
            <a:fld id="{039BC485-5466-45A8-BE42-0B72AF858E68}" type="slidenum">
              <a:rPr lang="en-US" smtClean="0"/>
              <a:t>8</a:t>
            </a:fld>
            <a:endParaRPr lang="en-US"/>
          </a:p>
        </p:txBody>
      </p:sp>
      <p:sp>
        <p:nvSpPr>
          <p:cNvPr id="5" name="TextBox 4">
            <a:extLst>
              <a:ext uri="{FF2B5EF4-FFF2-40B4-BE49-F238E27FC236}">
                <a16:creationId xmlns:a16="http://schemas.microsoft.com/office/drawing/2014/main" id="{C69E2327-C431-47D5-B763-3E60681C198C}"/>
              </a:ext>
            </a:extLst>
          </p:cNvPr>
          <p:cNvSpPr txBox="1"/>
          <p:nvPr/>
        </p:nvSpPr>
        <p:spPr>
          <a:xfrm>
            <a:off x="838200" y="3752193"/>
            <a:ext cx="11540532" cy="2246769"/>
          </a:xfrm>
          <a:prstGeom prst="rect">
            <a:avLst/>
          </a:prstGeom>
          <a:noFill/>
        </p:spPr>
        <p:txBody>
          <a:bodyPr wrap="none" rtlCol="0">
            <a:spAutoFit/>
          </a:bodyPr>
          <a:lstStyle/>
          <a:p>
            <a:pPr marL="0" indent="0" algn="l" rtl="0" fontAlgn="base">
              <a:buNone/>
            </a:pPr>
            <a:r>
              <a:rPr lang="en-US" sz="3200"/>
              <a:t>4/8/22 Group Conversation</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Increased representation and inclusion among service providers and service delivery in the most impacted communities </a:t>
            </a:r>
          </a:p>
          <a:p>
            <a:pPr algn="l" rtl="0" fontAlgn="base">
              <a:buFont typeface="Arial" panose="020B0604020202020204" pitchFamily="34" charset="0"/>
              <a:buChar char="•"/>
            </a:pPr>
            <a:r>
              <a:rPr lang="en-US" sz="1800" b="1" i="0">
                <a:solidFill>
                  <a:srgbClr val="000000"/>
                </a:solidFill>
                <a:effectLst/>
                <a:latin typeface="Calibri" panose="020F0502020204030204" pitchFamily="34" charset="0"/>
              </a:rPr>
              <a:t>Increase peer supports available throughout the community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Increased incorporation of trauma-informed principles into emergency and crisis-response procedures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Maintain accountability for dangerous/unlawful behaviors in the community </a:t>
            </a:r>
          </a:p>
          <a:p>
            <a:pPr algn="l" rtl="0" fontAlgn="base">
              <a:buFont typeface="Arial" panose="020B0604020202020204" pitchFamily="34" charset="0"/>
              <a:buChar char="•"/>
            </a:pPr>
            <a:r>
              <a:rPr lang="en-US" sz="1800" b="1" i="0">
                <a:solidFill>
                  <a:srgbClr val="000000"/>
                </a:solidFill>
                <a:effectLst/>
                <a:latin typeface="Calibri" panose="020F0502020204030204" pitchFamily="34" charset="0"/>
              </a:rPr>
              <a:t>Reduce criminal detentions stemming from mental health and substance use-related behaviors  </a:t>
            </a:r>
          </a:p>
          <a:p>
            <a:endParaRPr lang="en-US"/>
          </a:p>
        </p:txBody>
      </p:sp>
    </p:spTree>
    <p:extLst>
      <p:ext uri="{BB962C8B-B14F-4D97-AF65-F5344CB8AC3E}">
        <p14:creationId xmlns:p14="http://schemas.microsoft.com/office/powerpoint/2010/main" val="338249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142F-6211-3E57-4AE9-F30442CCF809}"/>
              </a:ext>
            </a:extLst>
          </p:cNvPr>
          <p:cNvSpPr>
            <a:spLocks noGrp="1"/>
          </p:cNvSpPr>
          <p:nvPr>
            <p:ph type="title"/>
          </p:nvPr>
        </p:nvSpPr>
        <p:spPr/>
        <p:txBody>
          <a:bodyPr/>
          <a:lstStyle/>
          <a:p>
            <a:r>
              <a:rPr lang="en-US"/>
              <a:t>Areas of Initial Focus</a:t>
            </a:r>
          </a:p>
        </p:txBody>
      </p:sp>
      <p:sp>
        <p:nvSpPr>
          <p:cNvPr id="3" name="Content Placeholder 2">
            <a:extLst>
              <a:ext uri="{FF2B5EF4-FFF2-40B4-BE49-F238E27FC236}">
                <a16:creationId xmlns:a16="http://schemas.microsoft.com/office/drawing/2014/main" id="{1CD390AE-34F6-6FA0-BB4B-ECEB3708389C}"/>
              </a:ext>
            </a:extLst>
          </p:cNvPr>
          <p:cNvSpPr>
            <a:spLocks noGrp="1"/>
          </p:cNvSpPr>
          <p:nvPr>
            <p:ph idx="1"/>
          </p:nvPr>
        </p:nvSpPr>
        <p:spPr/>
        <p:txBody>
          <a:bodyPr>
            <a:normAutofit lnSpcReduction="10000"/>
          </a:bodyPr>
          <a:lstStyle/>
          <a:p>
            <a:pPr marL="0" indent="0">
              <a:lnSpc>
                <a:spcPct val="107000"/>
              </a:lnSpc>
              <a:spcBef>
                <a:spcPts val="0"/>
              </a:spcBef>
              <a:buNone/>
            </a:pPr>
            <a:r>
              <a:rPr lang="en-US" sz="1800" u="sng">
                <a:solidFill>
                  <a:schemeClr val="tx1"/>
                </a:solidFill>
                <a:ea typeface="Calibri" panose="020F0502020204030204" pitchFamily="34" charset="0"/>
                <a:cs typeface="Times New Roman" panose="02020603050405020304" pitchFamily="18" charset="0"/>
              </a:rPr>
              <a:t>Sustainability of existing programs</a:t>
            </a:r>
            <a:endParaRPr lang="en-US" sz="1800" u="sng">
              <a:solidFill>
                <a:schemeClr val="tx1"/>
              </a:solidFill>
              <a:effectLst/>
              <a:ea typeface="Calibri" panose="020F0502020204030204" pitchFamily="34" charset="0"/>
              <a:cs typeface="Times New Roman" panose="02020603050405020304" pitchFamily="18" charset="0"/>
            </a:endParaRPr>
          </a:p>
          <a:p>
            <a:pPr>
              <a:lnSpc>
                <a:spcPct val="150000"/>
              </a:lnSpc>
              <a:spcBef>
                <a:spcPts val="0"/>
              </a:spcBef>
            </a:pPr>
            <a:r>
              <a:rPr lang="en-US" sz="1800" b="1">
                <a:solidFill>
                  <a:schemeClr val="tx1"/>
                </a:solidFill>
                <a:effectLst/>
                <a:ea typeface="Calibri" panose="020F0502020204030204" pitchFamily="34" charset="0"/>
                <a:cs typeface="Times New Roman" panose="02020603050405020304" pitchFamily="18" charset="0"/>
              </a:rPr>
              <a:t>Post Overdose Response Team </a:t>
            </a:r>
            <a:r>
              <a:rPr lang="en-US" sz="1800">
                <a:solidFill>
                  <a:schemeClr val="tx1"/>
                </a:solidFill>
                <a:effectLst/>
                <a:ea typeface="Calibri" panose="020F0502020204030204" pitchFamily="34" charset="0"/>
                <a:cs typeface="Times New Roman" panose="02020603050405020304" pitchFamily="18" charset="0"/>
              </a:rPr>
              <a:t>= Meet current staffing demand &amp; supplies</a:t>
            </a:r>
            <a:r>
              <a:rPr lang="en-US" sz="1800">
                <a:solidFill>
                  <a:schemeClr val="tx1"/>
                </a:solidFill>
                <a:ea typeface="Calibri" panose="020F0502020204030204" pitchFamily="34" charset="0"/>
                <a:cs typeface="Times New Roman" panose="02020603050405020304" pitchFamily="18" charset="0"/>
              </a:rPr>
              <a:t> </a:t>
            </a:r>
          </a:p>
          <a:p>
            <a:pPr>
              <a:lnSpc>
                <a:spcPct val="150000"/>
              </a:lnSpc>
              <a:spcBef>
                <a:spcPts val="0"/>
              </a:spcBef>
            </a:pPr>
            <a:r>
              <a:rPr lang="en-US" sz="1800" b="1">
                <a:solidFill>
                  <a:schemeClr val="tx1"/>
                </a:solidFill>
                <a:ea typeface="Calibri" panose="020F0502020204030204" pitchFamily="34" charset="0"/>
                <a:cs typeface="Times New Roman" panose="02020603050405020304" pitchFamily="18" charset="0"/>
              </a:rPr>
              <a:t>Addiction Treatment for Incarcerated Persons </a:t>
            </a:r>
            <a:r>
              <a:rPr lang="en-US" sz="1800">
                <a:solidFill>
                  <a:schemeClr val="tx1"/>
                </a:solidFill>
                <a:ea typeface="Calibri" panose="020F0502020204030204" pitchFamily="34" charset="0"/>
                <a:cs typeface="Times New Roman" panose="02020603050405020304" pitchFamily="18" charset="0"/>
              </a:rPr>
              <a:t>= BCDF MAT program</a:t>
            </a:r>
          </a:p>
          <a:p>
            <a:pPr>
              <a:lnSpc>
                <a:spcPct val="150000"/>
              </a:lnSpc>
              <a:spcBef>
                <a:spcPts val="0"/>
              </a:spcBef>
            </a:pPr>
            <a:r>
              <a:rPr lang="en-US" sz="1800" b="1">
                <a:solidFill>
                  <a:schemeClr val="tx1"/>
                </a:solidFill>
                <a:ea typeface="Calibri" panose="020F0502020204030204" pitchFamily="34" charset="0"/>
                <a:cs typeface="Times New Roman" panose="02020603050405020304" pitchFamily="18" charset="0"/>
              </a:rPr>
              <a:t>Syringe Service Program </a:t>
            </a:r>
            <a:r>
              <a:rPr lang="en-US" sz="1800">
                <a:solidFill>
                  <a:schemeClr val="tx1"/>
                </a:solidFill>
                <a:ea typeface="Calibri" panose="020F0502020204030204" pitchFamily="34" charset="0"/>
                <a:cs typeface="Times New Roman" panose="02020603050405020304" pitchFamily="18" charset="0"/>
              </a:rPr>
              <a:t>= Program sustainability</a:t>
            </a:r>
          </a:p>
          <a:p>
            <a:pPr>
              <a:lnSpc>
                <a:spcPct val="150000"/>
              </a:lnSpc>
              <a:spcBef>
                <a:spcPts val="0"/>
              </a:spcBef>
            </a:pPr>
            <a:r>
              <a:rPr lang="en-US" sz="1800" b="1">
                <a:solidFill>
                  <a:schemeClr val="tx1"/>
                </a:solidFill>
                <a:ea typeface="Calibri" panose="020F0502020204030204" pitchFamily="34" charset="0"/>
                <a:cs typeface="Times New Roman" panose="02020603050405020304" pitchFamily="18" charset="0"/>
              </a:rPr>
              <a:t>Recovery Support Services </a:t>
            </a:r>
            <a:r>
              <a:rPr lang="en-US" sz="1800">
                <a:solidFill>
                  <a:schemeClr val="tx1"/>
                </a:solidFill>
                <a:ea typeface="Calibri" panose="020F0502020204030204" pitchFamily="34" charset="0"/>
                <a:cs typeface="Times New Roman" panose="02020603050405020304" pitchFamily="18" charset="0"/>
              </a:rPr>
              <a:t>= Increase Peer Support &amp; Social Determinants of Health-related supplies</a:t>
            </a:r>
          </a:p>
          <a:p>
            <a:pPr marL="0" indent="0">
              <a:lnSpc>
                <a:spcPct val="150000"/>
              </a:lnSpc>
              <a:spcBef>
                <a:spcPts val="0"/>
              </a:spcBef>
              <a:buNone/>
            </a:pPr>
            <a:endParaRPr lang="en-US" sz="1800">
              <a:solidFill>
                <a:schemeClr val="tx1"/>
              </a:solidFill>
              <a:ea typeface="Calibri" panose="020F0502020204030204" pitchFamily="34" charset="0"/>
              <a:cs typeface="Times New Roman" panose="02020603050405020304" pitchFamily="18" charset="0"/>
            </a:endParaRPr>
          </a:p>
          <a:p>
            <a:pPr>
              <a:lnSpc>
                <a:spcPct val="150000"/>
              </a:lnSpc>
              <a:spcBef>
                <a:spcPts val="0"/>
              </a:spcBef>
            </a:pPr>
            <a:r>
              <a:rPr lang="en-US" sz="1800" b="1">
                <a:solidFill>
                  <a:schemeClr val="tx1"/>
                </a:solidFill>
                <a:ea typeface="Calibri" panose="020F0502020204030204" pitchFamily="34" charset="0"/>
                <a:cs typeface="Times New Roman" panose="02020603050405020304" pitchFamily="18" charset="0"/>
              </a:rPr>
              <a:t>Recovery Housing Support </a:t>
            </a:r>
            <a:r>
              <a:rPr lang="en-US" sz="1800">
                <a:solidFill>
                  <a:schemeClr val="tx1"/>
                </a:solidFill>
                <a:ea typeface="Calibri" panose="020F0502020204030204" pitchFamily="34" charset="0"/>
                <a:cs typeface="Times New Roman" panose="02020603050405020304" pitchFamily="18" charset="0"/>
              </a:rPr>
              <a:t>= Increase access by reducing financial burden and increasing higher access options (Longer Term = creating a “recovery housing navigator” to help programs meet ethical standards, secure sustainable funding sources)</a:t>
            </a:r>
          </a:p>
          <a:p>
            <a:pPr>
              <a:lnSpc>
                <a:spcPct val="150000"/>
              </a:lnSpc>
              <a:spcBef>
                <a:spcPts val="0"/>
              </a:spcBef>
            </a:pPr>
            <a:r>
              <a:rPr lang="en-US" sz="1800" b="1">
                <a:solidFill>
                  <a:schemeClr val="tx1"/>
                </a:solidFill>
                <a:ea typeface="Calibri" panose="020F0502020204030204" pitchFamily="34" charset="0"/>
                <a:cs typeface="Times New Roman" panose="02020603050405020304" pitchFamily="18" charset="0"/>
              </a:rPr>
              <a:t>Collaborative Strategic Planning </a:t>
            </a:r>
            <a:r>
              <a:rPr lang="en-US" sz="1800">
                <a:solidFill>
                  <a:schemeClr val="tx1"/>
                </a:solidFill>
                <a:ea typeface="Calibri" panose="020F0502020204030204" pitchFamily="34" charset="0"/>
                <a:cs typeface="Times New Roman" panose="02020603050405020304" pitchFamily="18" charset="0"/>
              </a:rPr>
              <a:t>= </a:t>
            </a:r>
            <a:r>
              <a:rPr lang="en-US" sz="1800" b="0" i="0" u="none" strike="noStrike" baseline="0">
                <a:solidFill>
                  <a:srgbClr val="000000"/>
                </a:solidFill>
              </a:rPr>
              <a:t>Identify goals, measures, and evaluation plan</a:t>
            </a:r>
          </a:p>
          <a:p>
            <a:pPr>
              <a:lnSpc>
                <a:spcPct val="150000"/>
              </a:lnSpc>
              <a:spcBef>
                <a:spcPts val="0"/>
              </a:spcBef>
            </a:pPr>
            <a:r>
              <a:rPr lang="en-US" sz="1800" b="1">
                <a:solidFill>
                  <a:srgbClr val="000000"/>
                </a:solidFill>
              </a:rPr>
              <a:t>Evidenced Based Treatment </a:t>
            </a:r>
            <a:r>
              <a:rPr lang="en-US" sz="1800">
                <a:solidFill>
                  <a:srgbClr val="000000"/>
                </a:solidFill>
              </a:rPr>
              <a:t>= expanding access to residential treatment and outpatient treatment</a:t>
            </a:r>
          </a:p>
          <a:p>
            <a:pPr>
              <a:lnSpc>
                <a:spcPct val="150000"/>
              </a:lnSpc>
              <a:spcBef>
                <a:spcPts val="0"/>
              </a:spcBef>
            </a:pPr>
            <a:r>
              <a:rPr lang="en-US" sz="1800" b="1" i="0" u="none" strike="noStrike" baseline="0">
                <a:solidFill>
                  <a:srgbClr val="000000"/>
                </a:solidFill>
              </a:rPr>
              <a:t>Employment Related Services </a:t>
            </a:r>
            <a:r>
              <a:rPr lang="en-US" sz="1100" b="0" i="0" u="none" strike="noStrike" baseline="0">
                <a:solidFill>
                  <a:srgbClr val="000000"/>
                </a:solidFill>
              </a:rPr>
              <a:t>	</a:t>
            </a:r>
            <a:endParaRPr lang="en-US" sz="1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615E8A-DFC3-92AC-5DE2-860304DB645C}"/>
              </a:ext>
            </a:extLst>
          </p:cNvPr>
          <p:cNvSpPr>
            <a:spLocks noGrp="1"/>
          </p:cNvSpPr>
          <p:nvPr>
            <p:ph type="sldNum" sz="quarter" idx="12"/>
          </p:nvPr>
        </p:nvSpPr>
        <p:spPr/>
        <p:txBody>
          <a:bodyPr/>
          <a:lstStyle/>
          <a:p>
            <a:fld id="{039BC485-5466-45A8-BE42-0B72AF858E68}" type="slidenum">
              <a:rPr lang="en-US" smtClean="0"/>
              <a:t>9</a:t>
            </a:fld>
            <a:endParaRPr lang="en-US"/>
          </a:p>
        </p:txBody>
      </p:sp>
    </p:spTree>
    <p:extLst>
      <p:ext uri="{BB962C8B-B14F-4D97-AF65-F5344CB8AC3E}">
        <p14:creationId xmlns:p14="http://schemas.microsoft.com/office/powerpoint/2010/main" val="3095019753"/>
      </p:ext>
    </p:extLst>
  </p:cSld>
  <p:clrMapOvr>
    <a:masterClrMapping/>
  </p:clrMapOvr>
</p:sld>
</file>

<file path=ppt/theme/theme1.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ncombe County 2019.potx" id="{86166B08-660B-49B7-B97D-86431B5BF337}" vid="{823B1065-16C6-49FA-96D5-E6E964734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CF3A36FF76B49B24DC06285521B71" ma:contentTypeVersion="8" ma:contentTypeDescription="Create a new document." ma:contentTypeScope="" ma:versionID="0a2b93225929ae4243ad16a299526038">
  <xsd:schema xmlns:xsd="http://www.w3.org/2001/XMLSchema" xmlns:xs="http://www.w3.org/2001/XMLSchema" xmlns:p="http://schemas.microsoft.com/office/2006/metadata/properties" xmlns:ns2="a63c35be-b795-4470-80da-a11fa6d46671" xmlns:ns3="9d509ecc-2ca5-4742-b783-1af1dab45a5f" targetNamespace="http://schemas.microsoft.com/office/2006/metadata/properties" ma:root="true" ma:fieldsID="9075a7b02761db033b5f33d859f924db" ns2:_="" ns3:_="">
    <xsd:import namespace="a63c35be-b795-4470-80da-a11fa6d46671"/>
    <xsd:import namespace="9d509ecc-2ca5-4742-b783-1af1dab45a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c35be-b795-4470-80da-a11fa6d466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509ecc-2ca5-4742-b783-1af1dab45a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944833-FFA8-4EBB-9E04-BA6E302B487C}">
  <ds:schemaRefs>
    <ds:schemaRef ds:uri="9d509ecc-2ca5-4742-b783-1af1dab45a5f"/>
    <ds:schemaRef ds:uri="a63c35be-b795-4470-80da-a11fa6d466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4CA743-8B0F-4B1E-AF2F-0D4A3D928A54}">
  <ds:schemaRefs>
    <ds:schemaRef ds:uri="http://schemas.microsoft.com/sharepoint/v3/contenttype/forms"/>
  </ds:schemaRefs>
</ds:datastoreItem>
</file>

<file path=customXml/itemProps3.xml><?xml version="1.0" encoding="utf-8"?>
<ds:datastoreItem xmlns:ds="http://schemas.openxmlformats.org/officeDocument/2006/customXml" ds:itemID="{2EE63525-1D06-4B58-86C0-18900EB14533}">
  <ds:schemaRefs>
    <ds:schemaRef ds:uri="9d509ecc-2ca5-4742-b783-1af1dab45a5f"/>
    <ds:schemaRef ds:uri="a63c35be-b795-4470-80da-a11fa6d466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Opioid Settlement Planning Progress</vt:lpstr>
      <vt:lpstr>How Much Will Buncombe Receive?</vt:lpstr>
      <vt:lpstr>MOA Opioid Remediation Activities</vt:lpstr>
      <vt:lpstr>Planning for the Settlement Funds</vt:lpstr>
      <vt:lpstr>Public Input Page</vt:lpstr>
      <vt:lpstr>PowerPoint Presentation</vt:lpstr>
      <vt:lpstr>OPIOID SURVEY RESULTS</vt:lpstr>
      <vt:lpstr>Behavioral Health Justice Collaborative Meetings</vt:lpstr>
      <vt:lpstr>Areas of Initial Focus</vt:lpstr>
      <vt:lpstr>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Buncombe CHANGE Team Community Help Addressing Needs Goals and Ensuring Equity</dc:title>
  <dc:creator>David Porter</dc:creator>
  <cp:revision>1</cp:revision>
  <cp:lastPrinted>2022-04-19T17:06:50Z</cp:lastPrinted>
  <dcterms:created xsi:type="dcterms:W3CDTF">2020-09-16T08:44:16Z</dcterms:created>
  <dcterms:modified xsi:type="dcterms:W3CDTF">2022-06-03T16:16:59Z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0x010100F91CF3A36FF76B49B24DC06285521B71</vt:lpwstr>
  </property>
</Properties>
</file>